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44"/>
  </p:notesMasterIdLst>
  <p:sldIdLst>
    <p:sldId id="256" r:id="rId2"/>
    <p:sldId id="258" r:id="rId3"/>
    <p:sldId id="259" r:id="rId4"/>
    <p:sldId id="261" r:id="rId5"/>
    <p:sldId id="262" r:id="rId6"/>
    <p:sldId id="330" r:id="rId7"/>
    <p:sldId id="331" r:id="rId8"/>
    <p:sldId id="332" r:id="rId9"/>
    <p:sldId id="333" r:id="rId10"/>
    <p:sldId id="336" r:id="rId11"/>
    <p:sldId id="335" r:id="rId12"/>
    <p:sldId id="337" r:id="rId13"/>
    <p:sldId id="278" r:id="rId14"/>
    <p:sldId id="334" r:id="rId15"/>
    <p:sldId id="338" r:id="rId16"/>
    <p:sldId id="339" r:id="rId17"/>
    <p:sldId id="341" r:id="rId18"/>
    <p:sldId id="342" r:id="rId19"/>
    <p:sldId id="343" r:id="rId20"/>
    <p:sldId id="344" r:id="rId21"/>
    <p:sldId id="345" r:id="rId22"/>
    <p:sldId id="346" r:id="rId23"/>
    <p:sldId id="366" r:id="rId24"/>
    <p:sldId id="347" r:id="rId25"/>
    <p:sldId id="348" r:id="rId26"/>
    <p:sldId id="349" r:id="rId27"/>
    <p:sldId id="350" r:id="rId28"/>
    <p:sldId id="286" r:id="rId29"/>
    <p:sldId id="358" r:id="rId30"/>
    <p:sldId id="351" r:id="rId31"/>
    <p:sldId id="352" r:id="rId32"/>
    <p:sldId id="354" r:id="rId33"/>
    <p:sldId id="357" r:id="rId34"/>
    <p:sldId id="356" r:id="rId35"/>
    <p:sldId id="360" r:id="rId36"/>
    <p:sldId id="359" r:id="rId37"/>
    <p:sldId id="361" r:id="rId38"/>
    <p:sldId id="362" r:id="rId39"/>
    <p:sldId id="355" r:id="rId40"/>
    <p:sldId id="364" r:id="rId41"/>
    <p:sldId id="363" r:id="rId42"/>
    <p:sldId id="260" r:id="rId43"/>
  </p:sldIdLst>
  <p:sldSz cx="9144000" cy="5143500" type="screen16x9"/>
  <p:notesSz cx="6858000" cy="9144000"/>
  <p:embeddedFontLst>
    <p:embeddedFont>
      <p:font typeface="Fira Sans Extra Condensed" panose="020B0503050000020004" pitchFamily="34" charset="0"/>
      <p:regular r:id="rId45"/>
      <p:bold r:id="rId46"/>
    </p:embeddedFont>
    <p:embeddedFont>
      <p:font typeface="Montserrat" panose="00000500000000000000" pitchFamily="2" charset="0"/>
      <p:regular r:id="rId47"/>
      <p:bold r:id="rId48"/>
      <p:italic r:id="rId49"/>
      <p:boldItalic r:id="rId50"/>
    </p:embeddedFont>
    <p:embeddedFont>
      <p:font typeface="Montserrat SemiBold" panose="00000700000000000000" pitchFamily="2" charset="0"/>
      <p:regular r:id="rId51"/>
      <p:bold r:id="rId52"/>
      <p:italic r:id="rId53"/>
      <p:boldItalic r:id="rId54"/>
    </p:embeddedFont>
    <p:embeddedFont>
      <p:font typeface="Nunito" pitchFamily="2"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Raleway" pitchFamily="2" charset="0"/>
      <p:regular r:id="rId63"/>
      <p:bold r:id="rId64"/>
      <p:italic r:id="rId65"/>
      <p:boldItalic r:id="rId66"/>
    </p:embeddedFon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C - Mark Caro" initials="C-MC" lastIdx="1" clrIdx="0">
    <p:extLst>
      <p:ext uri="{19B8F6BF-5375-455C-9EA6-DF929625EA0E}">
        <p15:presenceInfo xmlns:p15="http://schemas.microsoft.com/office/powerpoint/2012/main" userId="CAC - Mark Car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B4BBB"/>
    <a:srgbClr val="F4D834"/>
    <a:srgbClr val="2D29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C03B15-C5E5-4B9E-B500-F9CE1C6248C8}">
  <a:tblStyle styleId="{26C03B15-C5E5-4B9E-B500-F9CE1C6248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87549" autoAdjust="0"/>
  </p:normalViewPr>
  <p:slideViewPr>
    <p:cSldViewPr snapToGrid="0">
      <p:cViewPr varScale="1">
        <p:scale>
          <a:sx n="98" d="100"/>
          <a:sy n="98" d="100"/>
        </p:scale>
        <p:origin x="1042"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3.fntdata"/><Relationship Id="rId63" Type="http://schemas.openxmlformats.org/officeDocument/2006/relationships/font" Target="fonts/font19.fntdata"/><Relationship Id="rId68" Type="http://schemas.openxmlformats.org/officeDocument/2006/relationships/font" Target="fonts/font2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7.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09T17:17:34.121"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ipmglobal.com/about"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n.wikipedia.org/wiki/Seiichi_Nakajima"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cetpm.de/" TargetMode="External"/><Relationship Id="rId3" Type="http://schemas.openxmlformats.org/officeDocument/2006/relationships/hyperlink" Target="https://docplayer.net/20777348-Semiconductor-manufacturing-productivity-overall-equipment-effectiveness-oee-guidebook-revision-1-0-sematech-technology-transfer-95032745a-gen.html" TargetMode="External"/><Relationship Id="rId7" Type="http://schemas.openxmlformats.org/officeDocument/2006/relationships/hyperlink" Target="https://oee.academy/oee-academy/oee-books/#hansen" TargetMode="External"/><Relationship Id="rId12" Type="http://schemas.openxmlformats.org/officeDocument/2006/relationships/hyperlink" Target="https://www.cetpm.de/shop/buecher/oee-fuer-das-produktionsteam-das-vollstaendige-oee-benutzerhandbuch-oder-wie-sie-die-verborgene-maschine-entdeck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oee.academy/oee-standard/" TargetMode="External"/><Relationship Id="rId11" Type="http://schemas.openxmlformats.org/officeDocument/2006/relationships/hyperlink" Target="https://www.amazon.de/dp/9078210079/ref=cm_sw_em_r_mt_dp_U_dHNZDb08V0HTV" TargetMode="External"/><Relationship Id="rId5" Type="http://schemas.openxmlformats.org/officeDocument/2006/relationships/hyperlink" Target="https://oee.academy/oee-academy/oee-books/" TargetMode="External"/><Relationship Id="rId10" Type="http://schemas.openxmlformats.org/officeDocument/2006/relationships/hyperlink" Target="https://www.amazon.de/dp/1460940202/ref=cm_sw_em_r_mt_dp_U_RyNZDb39X1ME0" TargetMode="External"/><Relationship Id="rId4" Type="http://schemas.openxmlformats.org/officeDocument/2006/relationships/hyperlink" Target="https://oee.coach/oee-software" TargetMode="External"/><Relationship Id="rId9" Type="http://schemas.openxmlformats.org/officeDocument/2006/relationships/hyperlink" Target="https://www.linkedin.com/in/makigami/"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cetpm.de/" TargetMode="External"/><Relationship Id="rId3" Type="http://schemas.openxmlformats.org/officeDocument/2006/relationships/hyperlink" Target="https://docplayer.net/20777348-Semiconductor-manufacturing-productivity-overall-equipment-effectiveness-oee-guidebook-revision-1-0-sematech-technology-transfer-95032745a-gen.html" TargetMode="External"/><Relationship Id="rId7" Type="http://schemas.openxmlformats.org/officeDocument/2006/relationships/hyperlink" Target="https://oee.academy/oee-academy/oee-books/#hansen" TargetMode="External"/><Relationship Id="rId12" Type="http://schemas.openxmlformats.org/officeDocument/2006/relationships/hyperlink" Target="https://www.cetpm.de/shop/buecher/oee-fuer-das-produktionsteam-das-vollstaendige-oee-benutzerhandbuch-oder-wie-sie-die-verborgene-maschine-entdecke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oee.academy/oee-standard/" TargetMode="External"/><Relationship Id="rId11" Type="http://schemas.openxmlformats.org/officeDocument/2006/relationships/hyperlink" Target="https://www.amazon.de/dp/9078210079/ref=cm_sw_em_r_mt_dp_U_dHNZDb08V0HTV" TargetMode="External"/><Relationship Id="rId5" Type="http://schemas.openxmlformats.org/officeDocument/2006/relationships/hyperlink" Target="https://oee.academy/oee-academy/oee-books/" TargetMode="External"/><Relationship Id="rId10" Type="http://schemas.openxmlformats.org/officeDocument/2006/relationships/hyperlink" Target="https://www.amazon.de/dp/1460940202/ref=cm_sw_em_r_mt_dp_U_RyNZDb39X1ME0" TargetMode="External"/><Relationship Id="rId4" Type="http://schemas.openxmlformats.org/officeDocument/2006/relationships/hyperlink" Target="https://oee.coach/oee-software" TargetMode="External"/><Relationship Id="rId9" Type="http://schemas.openxmlformats.org/officeDocument/2006/relationships/hyperlink" Target="https://www.linkedin.com/in/makigami/" TargetMode="Externa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s://www.cetpm.de/" TargetMode="External"/><Relationship Id="rId3" Type="http://schemas.openxmlformats.org/officeDocument/2006/relationships/hyperlink" Target="https://docplayer.net/20777348-Semiconductor-manufacturing-productivity-overall-equipment-effectiveness-oee-guidebook-revision-1-0-sematech-technology-transfer-95032745a-gen.html" TargetMode="External"/><Relationship Id="rId7" Type="http://schemas.openxmlformats.org/officeDocument/2006/relationships/hyperlink" Target="https://oee.academy/oee-academy/oee-books/#hansen" TargetMode="External"/><Relationship Id="rId12" Type="http://schemas.openxmlformats.org/officeDocument/2006/relationships/hyperlink" Target="https://www.cetpm.de/shop/buecher/oee-fuer-das-produktionsteam-das-vollstaendige-oee-benutzerhandbuch-oder-wie-sie-die-verborgene-maschine-entdecken/"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oee.academy/oee-standard/" TargetMode="External"/><Relationship Id="rId11" Type="http://schemas.openxmlformats.org/officeDocument/2006/relationships/hyperlink" Target="https://www.amazon.de/dp/9078210079/ref=cm_sw_em_r_mt_dp_U_dHNZDb08V0HTV" TargetMode="External"/><Relationship Id="rId5" Type="http://schemas.openxmlformats.org/officeDocument/2006/relationships/hyperlink" Target="https://oee.academy/oee-academy/oee-books/" TargetMode="External"/><Relationship Id="rId10" Type="http://schemas.openxmlformats.org/officeDocument/2006/relationships/hyperlink" Target="https://www.amazon.de/dp/1460940202/ref=cm_sw_em_r_mt_dp_U_RyNZDb39X1ME0" TargetMode="External"/><Relationship Id="rId4" Type="http://schemas.openxmlformats.org/officeDocument/2006/relationships/hyperlink" Target="https://oee.coach/oee-software" TargetMode="External"/><Relationship Id="rId9" Type="http://schemas.openxmlformats.org/officeDocument/2006/relationships/hyperlink" Target="https://www.linkedin.com/in/makigami/"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187413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1434087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362139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g1027f207a46_0_10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4" name="Google Shape;1784;g1027f207a46_0_10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4229661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2791004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2551907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COST REDUCTION – remain competitive in the market</a:t>
            </a:r>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2818695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PH" dirty="0"/>
              <a:t>GROWTH – expansion capabilities</a:t>
            </a:r>
          </a:p>
        </p:txBody>
      </p:sp>
    </p:spTree>
    <p:extLst>
      <p:ext uri="{BB962C8B-B14F-4D97-AF65-F5344CB8AC3E}">
        <p14:creationId xmlns:p14="http://schemas.microsoft.com/office/powerpoint/2010/main" val="1773538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Profit maximization - </a:t>
            </a:r>
            <a:r>
              <a:rPr lang="en-US" dirty="0"/>
              <a:t>Capital is used as effectively as possible</a:t>
            </a:r>
            <a:endParaRPr lang="en-PH" dirty="0"/>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414417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b1c2217c3f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b1c2217c3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Process Optimization and Improvement – line balancing, manpower utilization, energy consumption, yield improvement, output and capacity increase</a:t>
            </a:r>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4273156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Risk Minimization -- </a:t>
            </a:r>
            <a:r>
              <a:rPr lang="en-US" dirty="0"/>
              <a:t>Identify and minimize production risks, failure risks</a:t>
            </a:r>
            <a:endParaRPr lang="en-PH"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PH" dirty="0"/>
          </a:p>
        </p:txBody>
      </p:sp>
    </p:spTree>
    <p:extLst>
      <p:ext uri="{BB962C8B-B14F-4D97-AF65-F5344CB8AC3E}">
        <p14:creationId xmlns:p14="http://schemas.microsoft.com/office/powerpoint/2010/main" val="995402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Solve problem to root cause -- </a:t>
            </a:r>
            <a:r>
              <a:rPr lang="en-US" dirty="0"/>
              <a:t>Reducing fire fighting, analyzing problems and eliminating them sustainably</a:t>
            </a:r>
            <a:endParaRPr lang="en-PH"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PH" dirty="0"/>
          </a:p>
        </p:txBody>
      </p:sp>
    </p:spTree>
    <p:extLst>
      <p:ext uri="{BB962C8B-B14F-4D97-AF65-F5344CB8AC3E}">
        <p14:creationId xmlns:p14="http://schemas.microsoft.com/office/powerpoint/2010/main" val="4266039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102a91880b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102a91880b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1433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PH" dirty="0"/>
              <a:t>Solve problem to root cause -- </a:t>
            </a:r>
            <a:r>
              <a:rPr lang="en-US" dirty="0"/>
              <a:t>Reducing fire fighting, analyzing problems and eliminating them sustainably</a:t>
            </a:r>
            <a:endParaRPr lang="en-PH"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PH" dirty="0"/>
          </a:p>
        </p:txBody>
      </p:sp>
    </p:spTree>
    <p:extLst>
      <p:ext uri="{BB962C8B-B14F-4D97-AF65-F5344CB8AC3E}">
        <p14:creationId xmlns:p14="http://schemas.microsoft.com/office/powerpoint/2010/main" val="1308417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Performance</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when the process is running slower than its theoretical top speed. </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9996814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4816565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718505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2"/>
        <p:cNvGrpSpPr/>
        <p:nvPr/>
      </p:nvGrpSpPr>
      <p:grpSpPr>
        <a:xfrm>
          <a:off x="0" y="0"/>
          <a:ext cx="0" cy="0"/>
          <a:chOff x="0" y="0"/>
          <a:chExt cx="0" cy="0"/>
        </a:xfrm>
      </p:grpSpPr>
      <p:sp>
        <p:nvSpPr>
          <p:cNvPr id="2073" name="Google Shape;2073;g102a91880b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4" name="Google Shape;2074;g102a91880b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503096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1" name="Google Shape;1261;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39508959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4325924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520944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496490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158446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391069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924534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41974586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425717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101505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a953684262_0_155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a953684262_0_15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2409141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u="sng" dirty="0">
                <a:ln w="0"/>
                <a:solidFill>
                  <a:srgbClr val="993300"/>
                </a:solidFill>
                <a:effectLst>
                  <a:outerShdw blurRad="38100" dist="25400" dir="5400000" algn="ctr" rotWithShape="0">
                    <a:srgbClr val="6E747A">
                      <a:alpha val="43000"/>
                    </a:srgbClr>
                  </a:outerShdw>
                </a:effectLst>
                <a:latin typeface="+mj-lt"/>
              </a:rPr>
              <a:t>Quality</a:t>
            </a:r>
            <a:r>
              <a:rPr lang="en-US" sz="1100" dirty="0">
                <a:ln w="0"/>
                <a:solidFill>
                  <a:srgbClr val="993300"/>
                </a:solidFill>
                <a:effectLst>
                  <a:outerShdw blurRad="38100" dist="25400" dir="5400000" algn="ctr" rotWithShape="0">
                    <a:srgbClr val="6E747A">
                      <a:alpha val="43000"/>
                    </a:srgbClr>
                  </a:outerShdw>
                </a:effectLst>
                <a:latin typeface="+mj-lt"/>
              </a:rPr>
              <a:t> </a:t>
            </a:r>
            <a:r>
              <a:rPr lang="en-US" sz="1100" dirty="0">
                <a:ln w="0"/>
                <a:solidFill>
                  <a:srgbClr val="002060"/>
                </a:solidFill>
                <a:effectLst>
                  <a:outerShdw blurRad="38100" dist="25400" dir="5400000" algn="ctr" rotWithShape="0">
                    <a:srgbClr val="6E747A">
                      <a:alpha val="43000"/>
                    </a:srgbClr>
                  </a:outerShdw>
                </a:effectLst>
                <a:latin typeface="+mj-lt"/>
              </a:rPr>
              <a:t>accounts for manufactured parts that do not meet set quality standards.</a:t>
            </a:r>
            <a:endParaRPr lang="en-US" sz="1100" u="sng" dirty="0">
              <a:ln w="0"/>
              <a:solidFill>
                <a:srgbClr val="002060"/>
              </a:solidFill>
              <a:effectLst>
                <a:outerShdw blurRad="38100" dist="25400" dir="5400000" algn="ctr" rotWithShape="0">
                  <a:srgbClr val="6E747A">
                    <a:alpha val="43000"/>
                  </a:srgbClr>
                </a:outerShdw>
              </a:effectLst>
              <a:latin typeface="+mj-lt"/>
            </a:endParaRPr>
          </a:p>
        </p:txBody>
      </p:sp>
    </p:spTree>
    <p:extLst>
      <p:ext uri="{BB962C8B-B14F-4D97-AF65-F5344CB8AC3E}">
        <p14:creationId xmlns:p14="http://schemas.microsoft.com/office/powerpoint/2010/main" val="6529634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PH" dirty="0"/>
              <a:t>Seiichi Nakajima is from Japan Institute of Plant Maintenance</a:t>
            </a:r>
          </a:p>
          <a:p>
            <a:pPr marL="0" lvl="0" indent="0" algn="l" rtl="0">
              <a:spcBef>
                <a:spcPts val="0"/>
              </a:spcBef>
              <a:spcAft>
                <a:spcPts val="0"/>
              </a:spcAft>
              <a:buNone/>
            </a:pPr>
            <a:r>
              <a:rPr lang="en-PH" dirty="0"/>
              <a:t>TPM Development Program was translated from Japanese book </a:t>
            </a:r>
            <a:r>
              <a:rPr lang="en-PH" b="1" i="1" dirty="0"/>
              <a:t>TPM </a:t>
            </a:r>
            <a:r>
              <a:rPr lang="en-PH" b="1" i="1" dirty="0" err="1"/>
              <a:t>Tenkai</a:t>
            </a:r>
            <a:r>
              <a:rPr lang="en-PH" b="1" i="1" dirty="0"/>
              <a:t> </a:t>
            </a:r>
            <a:r>
              <a:rPr lang="en-PH" dirty="0"/>
              <a:t>published in 1982</a:t>
            </a:r>
          </a:p>
          <a:p>
            <a:pPr marL="0" lvl="0" indent="0" algn="l" rtl="0">
              <a:spcBef>
                <a:spcPts val="0"/>
              </a:spcBef>
              <a:spcAft>
                <a:spcPts val="0"/>
              </a:spcAft>
              <a:buNone/>
            </a:pPr>
            <a:endParaRPr lang="en-PH" dirty="0"/>
          </a:p>
          <a:p>
            <a:pPr marL="0" lvl="0" indent="0" algn="l" rtl="0">
              <a:spcBef>
                <a:spcPts val="0"/>
              </a:spcBef>
              <a:spcAft>
                <a:spcPts val="0"/>
              </a:spcAft>
              <a:buNone/>
            </a:pPr>
            <a:r>
              <a:rPr lang="en-US" b="0" i="0" dirty="0">
                <a:solidFill>
                  <a:srgbClr val="666666"/>
                </a:solidFill>
                <a:effectLst/>
                <a:latin typeface="Open Sans" panose="020B0606030504020204" pitchFamily="34" charset="0"/>
              </a:rPr>
              <a:t>OEE was first described –as a central component of the TPM methodology- in Seiichi Nakajima’s book ‘TPM </a:t>
            </a:r>
            <a:r>
              <a:rPr lang="en-US" b="0" i="0" dirty="0" err="1">
                <a:solidFill>
                  <a:srgbClr val="666666"/>
                </a:solidFill>
                <a:effectLst/>
                <a:latin typeface="Open Sans" panose="020B0606030504020204" pitchFamily="34" charset="0"/>
              </a:rPr>
              <a:t>tenkai</a:t>
            </a:r>
            <a:r>
              <a:rPr lang="en-US" b="0" i="0" dirty="0">
                <a:solidFill>
                  <a:srgbClr val="666666"/>
                </a:solidFill>
                <a:effectLst/>
                <a:latin typeface="Open Sans" panose="020B0606030504020204" pitchFamily="34" charset="0"/>
              </a:rPr>
              <a:t>’ (1982, </a:t>
            </a:r>
            <a:r>
              <a:rPr lang="en-US" b="0" i="0" u="none" strike="noStrike" dirty="0">
                <a:solidFill>
                  <a:srgbClr val="BA2341"/>
                </a:solidFill>
                <a:effectLst/>
                <a:latin typeface="Open Sans" panose="020B0606030504020204" pitchFamily="34" charset="0"/>
                <a:hlinkClick r:id="rId3"/>
              </a:rPr>
              <a:t>JIPM Tokyo</a:t>
            </a:r>
            <a:r>
              <a:rPr lang="en-US" b="0" i="0" dirty="0">
                <a:solidFill>
                  <a:srgbClr val="666666"/>
                </a:solidFill>
                <a:effectLst/>
                <a:latin typeface="Open Sans" panose="020B0606030504020204" pitchFamily="34" charset="0"/>
              </a:rPr>
              <a:t>).</a:t>
            </a:r>
          </a:p>
          <a:p>
            <a:pPr marL="0" lvl="0" indent="0" algn="l" rtl="0">
              <a:spcBef>
                <a:spcPts val="0"/>
              </a:spcBef>
              <a:spcAft>
                <a:spcPts val="0"/>
              </a:spcAft>
              <a:buNone/>
            </a:pPr>
            <a:r>
              <a:rPr lang="en-US" b="0" i="0" dirty="0">
                <a:solidFill>
                  <a:srgbClr val="666666"/>
                </a:solidFill>
                <a:effectLst/>
                <a:latin typeface="Open Sans" panose="020B0606030504020204" pitchFamily="34" charset="0"/>
              </a:rPr>
              <a:t>By the end of the 1980’s, the concept of TPM became more widely known in the Western world. At the time, Productivity Press (OR, USA) published English translations of two books by JIPM expert </a:t>
            </a:r>
            <a:r>
              <a:rPr lang="en-US" b="0" i="0" u="none" strike="noStrike" dirty="0">
                <a:solidFill>
                  <a:srgbClr val="BA2341"/>
                </a:solidFill>
                <a:effectLst/>
                <a:latin typeface="Open Sans" panose="020B0606030504020204" pitchFamily="34" charset="0"/>
                <a:hlinkClick r:id="rId4"/>
              </a:rPr>
              <a:t>Seiichi Nakajima</a:t>
            </a:r>
            <a:r>
              <a:rPr lang="en-US" b="0" i="0" dirty="0">
                <a:solidFill>
                  <a:srgbClr val="666666"/>
                </a:solidFill>
                <a:effectLst/>
                <a:latin typeface="Open Sans" panose="020B0606030504020204" pitchFamily="34" charset="0"/>
              </a:rPr>
              <a:t>: Introduction to TPM and TPM Development Program.</a:t>
            </a:r>
            <a:endParaRPr lang="en-PH" b="0" i="0" dirty="0">
              <a:solidFill>
                <a:srgbClr val="666666"/>
              </a:solidFill>
              <a:effectLst/>
              <a:latin typeface="Open Sans" panose="020B0606030504020204" pitchFamily="34" charset="0"/>
            </a:endParaRPr>
          </a:p>
          <a:p>
            <a:pPr marL="0" lvl="0" indent="0" algn="l" rtl="0">
              <a:spcBef>
                <a:spcPts val="0"/>
              </a:spcBef>
              <a:spcAft>
                <a:spcPts val="0"/>
              </a:spcAft>
              <a:buNone/>
            </a:pPr>
            <a:endParaRPr lang="en-PH" b="0" i="0" dirty="0">
              <a:solidFill>
                <a:srgbClr val="666666"/>
              </a:solidFill>
              <a:effectLst/>
              <a:latin typeface="Open Sans" panose="020B0606030504020204" pitchFamily="34" charset="0"/>
            </a:endParaRPr>
          </a:p>
          <a:p>
            <a:pPr marL="0" lvl="0" indent="0" algn="l" rtl="0">
              <a:spcBef>
                <a:spcPts val="0"/>
              </a:spcBef>
              <a:spcAft>
                <a:spcPts val="0"/>
              </a:spcAft>
              <a:buNone/>
            </a:pPr>
            <a:endParaRPr lang="en-PH"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fontAlgn="base">
              <a:buFont typeface="+mj-lt"/>
              <a:buNone/>
            </a:pPr>
            <a:r>
              <a:rPr lang="en-US" b="0" i="0" dirty="0">
                <a:solidFill>
                  <a:srgbClr val="666666"/>
                </a:solidFill>
                <a:effectLst/>
                <a:latin typeface="Open Sans" panose="020B0606030504020204" pitchFamily="34" charset="0"/>
              </a:rPr>
              <a:t>1.  Around the same time, in Europe, Fuji Photo-Film made the largest investment ever done outside of Japan so far, building 3 factories in Holland. The challenge for the factory management:</a:t>
            </a:r>
          </a:p>
          <a:p>
            <a:pPr fontAlgn="base"/>
            <a:r>
              <a:rPr lang="en-US" i="1" dirty="0">
                <a:effectLst/>
              </a:rPr>
              <a:t>“Producing Zero Defect and Zero Loss, using Japanese principles in a Western environment”</a:t>
            </a:r>
            <a:r>
              <a:rPr lang="en-US" dirty="0">
                <a:effectLst/>
              </a:rPr>
              <a:t>.</a:t>
            </a:r>
            <a:endParaRPr lang="en-PH" dirty="0"/>
          </a:p>
          <a:p>
            <a:pPr algn="l" fontAlgn="base"/>
            <a:r>
              <a:rPr lang="en-US" b="0" i="0" dirty="0">
                <a:solidFill>
                  <a:srgbClr val="666666"/>
                </a:solidFill>
                <a:effectLst/>
                <a:latin typeface="Open Sans" panose="020B0606030504020204" pitchFamily="34" charset="0"/>
              </a:rPr>
              <a:t>Fuji’s Director Steven </a:t>
            </a:r>
            <a:r>
              <a:rPr lang="en-US" b="0" i="0" dirty="0" err="1">
                <a:solidFill>
                  <a:srgbClr val="666666"/>
                </a:solidFill>
                <a:effectLst/>
                <a:latin typeface="Open Sans" panose="020B0606030504020204" pitchFamily="34" charset="0"/>
              </a:rPr>
              <a:t>Blom</a:t>
            </a:r>
            <a:r>
              <a:rPr lang="en-US" b="0" i="0" dirty="0">
                <a:solidFill>
                  <a:srgbClr val="666666"/>
                </a:solidFill>
                <a:effectLst/>
                <a:latin typeface="Open Sans" panose="020B0606030504020204" pitchFamily="34" charset="0"/>
              </a:rPr>
              <a:t> resumes:</a:t>
            </a:r>
          </a:p>
          <a:p>
            <a:pPr fontAlgn="base"/>
            <a:r>
              <a:rPr lang="en-US" i="1" dirty="0">
                <a:effectLst/>
              </a:rPr>
              <a:t>“Measure OEE and eliminate the losses, using Small Group Activities”.</a:t>
            </a:r>
          </a:p>
          <a:p>
            <a:pPr marL="158750" indent="0" algn="l" fontAlgn="base">
              <a:buNone/>
            </a:pPr>
            <a:endParaRPr lang="en-US" b="0" i="1" dirty="0">
              <a:solidFill>
                <a:srgbClr val="000000"/>
              </a:solidFill>
              <a:effectLst/>
              <a:latin typeface="Arial"/>
            </a:endParaRPr>
          </a:p>
          <a:p>
            <a:pPr marL="387350" indent="-228600" algn="l" fontAlgn="base">
              <a:buFont typeface="+mj-lt"/>
              <a:buAutoNum type="arabicPeriod" startAt="2"/>
            </a:pPr>
            <a:r>
              <a:rPr lang="en-US" b="0" i="0" dirty="0">
                <a:solidFill>
                  <a:srgbClr val="666666"/>
                </a:solidFill>
                <a:effectLst/>
                <a:latin typeface="Open Sans" panose="020B0606030504020204" pitchFamily="34" charset="0"/>
              </a:rPr>
              <a:t>Around 1995, in the semiconductor industry SEMATECH publishes its ‘</a:t>
            </a:r>
            <a:r>
              <a:rPr lang="en-US" b="0" i="0" u="none" strike="noStrike" dirty="0">
                <a:solidFill>
                  <a:srgbClr val="BA2341"/>
                </a:solidFill>
                <a:effectLst/>
                <a:latin typeface="Open Sans" panose="020B0606030504020204" pitchFamily="34" charset="0"/>
                <a:hlinkClick r:id="rId3"/>
              </a:rPr>
              <a:t>Semiconductor Manufacturing Productivity Overall Equipment Effectiveness (OEE) Guidebook</a:t>
            </a:r>
            <a:r>
              <a:rPr lang="en-US" b="0" i="0" dirty="0">
                <a:solidFill>
                  <a:srgbClr val="666666"/>
                </a:solidFill>
                <a:effectLst/>
                <a:latin typeface="Open Sans" panose="020B0606030504020204" pitchFamily="34" charset="0"/>
              </a:rPr>
              <a:t>‘ with guidelines for OEE implementation is semiconductor manufacturing.</a:t>
            </a:r>
          </a:p>
          <a:p>
            <a:pPr marL="158750" indent="0" algn="l" fontAlgn="base">
              <a:buNone/>
            </a:pPr>
            <a:endParaRPr lang="en-US" b="0" i="0" dirty="0">
              <a:solidFill>
                <a:srgbClr val="666666"/>
              </a:solidFill>
              <a:effectLst/>
              <a:latin typeface="Open Sans" panose="020B0606030504020204" pitchFamily="34" charset="0"/>
            </a:endParaRPr>
          </a:p>
          <a:p>
            <a:pPr marL="387350" indent="-228600" algn="l" fontAlgn="base">
              <a:buFont typeface="+mj-lt"/>
              <a:buAutoNum type="arabicPeriod" startAt="3"/>
            </a:pPr>
            <a:r>
              <a:rPr lang="en-US" b="0" i="0" dirty="0">
                <a:solidFill>
                  <a:srgbClr val="666666"/>
                </a:solidFill>
                <a:effectLst/>
                <a:latin typeface="Open Sans" panose="020B0606030504020204" pitchFamily="34" charset="0"/>
              </a:rPr>
              <a:t>At the end of the ’90s, Arno Koch worked closely together with the editors and authors of Productivity Press, publishing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(the predecessor of OEE Coach) and ‘</a:t>
            </a:r>
            <a:r>
              <a:rPr lang="en-US" b="0" i="0" u="none" strike="noStrike" dirty="0">
                <a:solidFill>
                  <a:srgbClr val="BA2341"/>
                </a:solidFill>
                <a:effectLst/>
                <a:latin typeface="Open Sans" panose="020B0606030504020204" pitchFamily="34" charset="0"/>
                <a:hlinkClick r:id="rId5"/>
              </a:rPr>
              <a:t>OEE for Operators</a:t>
            </a:r>
            <a:r>
              <a:rPr lang="en-US" b="0" i="0" dirty="0">
                <a:solidFill>
                  <a:srgbClr val="666666"/>
                </a:solidFill>
                <a:effectLst/>
                <a:latin typeface="Open Sans" panose="020B0606030504020204" pitchFamily="34" charset="0"/>
              </a:rPr>
              <a:t>’ (part of the Shingo Prize winning shopfloor series).</a:t>
            </a:r>
          </a:p>
          <a:p>
            <a:pPr algn="l" fontAlgn="base"/>
            <a:r>
              <a:rPr lang="en-US" b="0" i="0" dirty="0">
                <a:solidFill>
                  <a:srgbClr val="666666"/>
                </a:solidFill>
                <a:effectLst/>
                <a:latin typeface="Open Sans" panose="020B0606030504020204" pitchFamily="34" charset="0"/>
              </a:rPr>
              <a:t>This effectively made OEE accessible and feasible for many Western companies’ production departments.</a:t>
            </a:r>
          </a:p>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333333"/>
                </a:solidFill>
                <a:effectLst/>
                <a:latin typeface="Open Sans" panose="020B0606030504020204" pitchFamily="34" charset="0"/>
              </a:rPr>
              <a:t>OEE Industry Standard (Holland)</a:t>
            </a:r>
          </a:p>
          <a:p>
            <a:pPr algn="l" fontAlgn="base"/>
            <a:r>
              <a:rPr lang="en-US" b="0" i="0" dirty="0">
                <a:solidFill>
                  <a:srgbClr val="666666"/>
                </a:solidFill>
                <a:effectLst/>
                <a:latin typeface="Open Sans" panose="020B0606030504020204" pitchFamily="34" charset="0"/>
              </a:rPr>
              <a:t>On request of several OEE-using multinationals, Koch initiated in 2001 the “OEE Industry Standard Endeavour” that resulted in the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 since then offering OEE definitions and -standards to manufacturers around the globe. (see: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a:t>
            </a:r>
          </a:p>
          <a:p>
            <a:pPr algn="l" fontAlgn="base"/>
            <a:r>
              <a:rPr lang="en-US" b="0" i="0" dirty="0">
                <a:solidFill>
                  <a:srgbClr val="333333"/>
                </a:solidFill>
                <a:effectLst/>
                <a:latin typeface="Open Sans" panose="020B0606030504020204" pitchFamily="34" charset="0"/>
              </a:rPr>
              <a:t>Hansen (US)</a:t>
            </a:r>
          </a:p>
          <a:p>
            <a:pPr algn="l" fontAlgn="base"/>
            <a:r>
              <a:rPr lang="en-US" b="0" i="0" dirty="0">
                <a:solidFill>
                  <a:srgbClr val="666666"/>
                </a:solidFill>
                <a:effectLst/>
                <a:latin typeface="Open Sans" panose="020B0606030504020204" pitchFamily="34" charset="0"/>
              </a:rPr>
              <a:t>In the same year 2001 Bob </a:t>
            </a:r>
            <a:r>
              <a:rPr lang="en-US" b="0" i="0" u="none" strike="noStrike" dirty="0">
                <a:solidFill>
                  <a:srgbClr val="BA2341"/>
                </a:solidFill>
                <a:effectLst/>
                <a:latin typeface="Open Sans" panose="020B0606030504020204" pitchFamily="34" charset="0"/>
                <a:hlinkClick r:id="rId7"/>
              </a:rPr>
              <a:t>Hansen</a:t>
            </a:r>
            <a:r>
              <a:rPr lang="en-US" b="0" i="0" dirty="0">
                <a:solidFill>
                  <a:srgbClr val="666666"/>
                </a:solidFill>
                <a:effectLst/>
                <a:latin typeface="Open Sans" panose="020B0606030504020204" pitchFamily="34" charset="0"/>
              </a:rPr>
              <a:t> wrote his book “Overall Equipment Effectiveness” attempting to clarify the steep learning curve to use OEE effectively with emphasis on maintenance and reliability.</a:t>
            </a:r>
          </a:p>
          <a:p>
            <a:pPr algn="l" fontAlgn="base"/>
            <a:r>
              <a:rPr lang="en-US" b="0" i="0" dirty="0">
                <a:solidFill>
                  <a:srgbClr val="333333"/>
                </a:solidFill>
                <a:effectLst/>
                <a:latin typeface="Open Sans" panose="020B0606030504020204" pitchFamily="34" charset="0"/>
              </a:rPr>
              <a:t>CETPM (Germany)</a:t>
            </a:r>
          </a:p>
          <a:p>
            <a:pPr algn="l" fontAlgn="base"/>
            <a:r>
              <a:rPr lang="en-US" b="0" i="0" dirty="0">
                <a:solidFill>
                  <a:srgbClr val="666666"/>
                </a:solidFill>
                <a:effectLst/>
                <a:latin typeface="Open Sans" panose="020B0606030504020204" pitchFamily="34" charset="0"/>
              </a:rPr>
              <a:t>In 2006 In Germany, at the Ansbach University of Applied Technology, Prof. Dr. Constantin May starts the Centre of Excellence for TPM (</a:t>
            </a:r>
            <a:r>
              <a:rPr lang="en-US" b="0" i="0" u="none" strike="noStrike" dirty="0">
                <a:solidFill>
                  <a:srgbClr val="BA2341"/>
                </a:solidFill>
                <a:effectLst/>
                <a:latin typeface="Open Sans" panose="020B0606030504020204" pitchFamily="34" charset="0"/>
                <a:hlinkClick r:id="rId8"/>
              </a:rPr>
              <a:t>CETPM</a:t>
            </a:r>
            <a:r>
              <a:rPr lang="en-US" b="0" i="0" dirty="0">
                <a:solidFill>
                  <a:srgbClr val="666666"/>
                </a:solidFill>
                <a:effectLst/>
                <a:latin typeface="Open Sans" panose="020B0606030504020204" pitchFamily="34" charset="0"/>
              </a:rPr>
              <a:t>). OEE courses become a standard in its curriculum; in the TPM-instructor course, instructors are now systematically trained how to apply OEE.</a:t>
            </a:r>
          </a:p>
          <a:p>
            <a:pPr algn="l" fontAlgn="base"/>
            <a:r>
              <a:rPr lang="en-US" b="0" i="0" dirty="0">
                <a:solidFill>
                  <a:srgbClr val="666666"/>
                </a:solidFill>
                <a:effectLst/>
                <a:latin typeface="Open Sans" panose="020B0606030504020204" pitchFamily="34" charset="0"/>
              </a:rPr>
              <a:t>Meanwhile OEE is being used worldwide in virtually every kind of production-process thinkable.</a:t>
            </a:r>
          </a:p>
          <a:p>
            <a:pPr algn="l" fontAlgn="base"/>
            <a:r>
              <a:rPr lang="en-US" b="0" i="0" dirty="0">
                <a:solidFill>
                  <a:srgbClr val="666666"/>
                </a:solidFill>
                <a:effectLst/>
                <a:latin typeface="Open Sans" panose="020B0606030504020204" pitchFamily="34" charset="0"/>
              </a:rPr>
              <a:t>The experience gained by applying OEE to a vast number of incredibly diverse machines and equipment both in batch processes and discrete industries throughout the entire world, subsequently ensured that these ‘interesting theories’ were modeled into the practical tools that you will read about on this site.</a:t>
            </a:r>
          </a:p>
          <a:p>
            <a:pPr algn="l" fontAlgn="base"/>
            <a:r>
              <a:rPr lang="en-US" b="0" i="0" dirty="0">
                <a:solidFill>
                  <a:srgbClr val="333333"/>
                </a:solidFill>
                <a:effectLst/>
                <a:latin typeface="Open Sans" panose="020B0606030504020204" pitchFamily="34" charset="0"/>
              </a:rPr>
              <a:t>Koch (Holland – Germany)</a:t>
            </a:r>
          </a:p>
          <a:p>
            <a:pPr algn="l" fontAlgn="base"/>
            <a:r>
              <a:rPr lang="en-US" b="0" i="0" dirty="0">
                <a:solidFill>
                  <a:srgbClr val="666666"/>
                </a:solidFill>
                <a:effectLst/>
                <a:latin typeface="Open Sans" panose="020B0606030504020204" pitchFamily="34" charset="0"/>
              </a:rPr>
              <a:t>After writing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(1995) and co-creating “OEE for operators” (1999), the vast amount of implementation insights gained so far, result in a “complete OEE user guide”, first written by </a:t>
            </a:r>
            <a:r>
              <a:rPr lang="en-US" b="0" i="0" u="none" strike="noStrike" dirty="0">
                <a:solidFill>
                  <a:srgbClr val="BA2341"/>
                </a:solidFill>
                <a:effectLst/>
                <a:latin typeface="Open Sans" panose="020B0606030504020204" pitchFamily="34" charset="0"/>
                <a:hlinkClick r:id="rId9"/>
              </a:rPr>
              <a:t>Arno Koch</a:t>
            </a:r>
            <a:r>
              <a:rPr lang="en-US" b="0" i="0" dirty="0">
                <a:solidFill>
                  <a:srgbClr val="666666"/>
                </a:solidFill>
                <a:effectLst/>
                <a:latin typeface="Open Sans" panose="020B0606030504020204" pitchFamily="34" charset="0"/>
              </a:rPr>
              <a:t> in 2007, updated in 2015, titled; “OEE for the Production Team”, available in </a:t>
            </a:r>
            <a:r>
              <a:rPr lang="en-US" b="0" i="0" u="none" strike="noStrike" dirty="0">
                <a:solidFill>
                  <a:srgbClr val="BA2341"/>
                </a:solidFill>
                <a:effectLst/>
                <a:latin typeface="Open Sans" panose="020B0606030504020204" pitchFamily="34" charset="0"/>
                <a:hlinkClick r:id="rId10"/>
              </a:rPr>
              <a:t>English</a:t>
            </a:r>
            <a:r>
              <a:rPr lang="en-US" b="0" i="0" dirty="0">
                <a:solidFill>
                  <a:srgbClr val="666666"/>
                </a:solidFill>
                <a:effectLst/>
                <a:latin typeface="Open Sans" panose="020B0606030504020204" pitchFamily="34" charset="0"/>
              </a:rPr>
              <a:t> and </a:t>
            </a:r>
            <a:r>
              <a:rPr lang="en-US" b="0" i="0" u="none" strike="noStrike" dirty="0">
                <a:solidFill>
                  <a:srgbClr val="BA2341"/>
                </a:solidFill>
                <a:effectLst/>
                <a:latin typeface="Open Sans" panose="020B0606030504020204" pitchFamily="34" charset="0"/>
                <a:hlinkClick r:id="rId11"/>
              </a:rPr>
              <a:t>Dutch</a:t>
            </a:r>
            <a:r>
              <a:rPr lang="en-US" b="0" i="0" dirty="0">
                <a:solidFill>
                  <a:srgbClr val="666666"/>
                </a:solidFill>
                <a:effectLst/>
                <a:latin typeface="Open Sans" panose="020B0606030504020204" pitchFamily="34" charset="0"/>
              </a:rPr>
              <a:t>, in </a:t>
            </a:r>
            <a:r>
              <a:rPr lang="en-US" b="0" i="0" u="none" strike="noStrike" dirty="0">
                <a:solidFill>
                  <a:srgbClr val="BA2341"/>
                </a:solidFill>
                <a:effectLst/>
                <a:latin typeface="Open Sans" panose="020B0606030504020204" pitchFamily="34" charset="0"/>
                <a:hlinkClick r:id="rId12"/>
              </a:rPr>
              <a:t>German</a:t>
            </a:r>
            <a:r>
              <a:rPr lang="en-US" b="0" i="0" dirty="0">
                <a:solidFill>
                  <a:srgbClr val="666666"/>
                </a:solidFill>
                <a:effectLst/>
                <a:latin typeface="Open Sans" panose="020B0606030504020204" pitchFamily="34" charset="0"/>
              </a:rPr>
              <a:t> since 2008 and in Portuguese since 2013.</a:t>
            </a:r>
          </a:p>
          <a:p>
            <a:pPr algn="l" fontAlgn="base"/>
            <a:endParaRPr lang="en-US" dirty="0">
              <a:effectLst/>
            </a:endParaRPr>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2718076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fontAlgn="base">
              <a:buFont typeface="+mj-lt"/>
              <a:buNone/>
            </a:pPr>
            <a:r>
              <a:rPr lang="en-US" b="0" i="0" dirty="0">
                <a:solidFill>
                  <a:srgbClr val="666666"/>
                </a:solidFill>
                <a:effectLst/>
                <a:latin typeface="Open Sans" panose="020B0606030504020204" pitchFamily="34" charset="0"/>
              </a:rPr>
              <a:t>1.  Around the same time, in Europe, Fuji Photo-Film made the largest investment ever done outside of Japan so far, building 3 factories in Holland. The challenge for the factory management:</a:t>
            </a:r>
          </a:p>
          <a:p>
            <a:pPr fontAlgn="base"/>
            <a:r>
              <a:rPr lang="en-US" i="1" dirty="0">
                <a:effectLst/>
              </a:rPr>
              <a:t>“Producing Zero Defect and Zero Loss, using Japanese principles in a Western environment”</a:t>
            </a:r>
            <a:r>
              <a:rPr lang="en-US" dirty="0">
                <a:effectLst/>
              </a:rPr>
              <a:t>.</a:t>
            </a:r>
            <a:endParaRPr lang="en-PH" dirty="0"/>
          </a:p>
          <a:p>
            <a:pPr algn="l" fontAlgn="base"/>
            <a:r>
              <a:rPr lang="en-US" b="0" i="0" dirty="0">
                <a:solidFill>
                  <a:srgbClr val="666666"/>
                </a:solidFill>
                <a:effectLst/>
                <a:latin typeface="Open Sans" panose="020B0606030504020204" pitchFamily="34" charset="0"/>
              </a:rPr>
              <a:t>Fuji’s Director Steven </a:t>
            </a:r>
            <a:r>
              <a:rPr lang="en-US" b="0" i="0" dirty="0" err="1">
                <a:solidFill>
                  <a:srgbClr val="666666"/>
                </a:solidFill>
                <a:effectLst/>
                <a:latin typeface="Open Sans" panose="020B0606030504020204" pitchFamily="34" charset="0"/>
              </a:rPr>
              <a:t>Blom</a:t>
            </a:r>
            <a:r>
              <a:rPr lang="en-US" b="0" i="0" dirty="0">
                <a:solidFill>
                  <a:srgbClr val="666666"/>
                </a:solidFill>
                <a:effectLst/>
                <a:latin typeface="Open Sans" panose="020B0606030504020204" pitchFamily="34" charset="0"/>
              </a:rPr>
              <a:t> resumes:</a:t>
            </a:r>
          </a:p>
          <a:p>
            <a:pPr fontAlgn="base"/>
            <a:r>
              <a:rPr lang="en-US" i="1" dirty="0">
                <a:effectLst/>
              </a:rPr>
              <a:t>“Measure OEE and eliminate the losses, using Small Group Activities”.</a:t>
            </a:r>
          </a:p>
          <a:p>
            <a:pPr marL="158750" indent="0" algn="l" fontAlgn="base">
              <a:buNone/>
            </a:pPr>
            <a:endParaRPr lang="en-US" b="0" i="1" dirty="0">
              <a:solidFill>
                <a:srgbClr val="000000"/>
              </a:solidFill>
              <a:effectLst/>
              <a:latin typeface="Arial"/>
            </a:endParaRPr>
          </a:p>
          <a:p>
            <a:pPr marL="387350" indent="-228600" algn="l" fontAlgn="base">
              <a:buFont typeface="+mj-lt"/>
              <a:buAutoNum type="arabicPeriod" startAt="2"/>
            </a:pPr>
            <a:r>
              <a:rPr lang="en-US" b="0" i="0" dirty="0">
                <a:solidFill>
                  <a:srgbClr val="666666"/>
                </a:solidFill>
                <a:effectLst/>
                <a:latin typeface="Open Sans" panose="020B0606030504020204" pitchFamily="34" charset="0"/>
              </a:rPr>
              <a:t>Around 1995, in the semiconductor industry SEMATECH publishes its ‘</a:t>
            </a:r>
            <a:r>
              <a:rPr lang="en-US" b="0" i="0" u="none" strike="noStrike" dirty="0">
                <a:solidFill>
                  <a:srgbClr val="BA2341"/>
                </a:solidFill>
                <a:effectLst/>
                <a:latin typeface="Open Sans" panose="020B0606030504020204" pitchFamily="34" charset="0"/>
                <a:hlinkClick r:id="rId3"/>
              </a:rPr>
              <a:t>Semiconductor Manufacturing Productivity Overall Equipment Effectiveness (OEE) Guidebook</a:t>
            </a:r>
            <a:r>
              <a:rPr lang="en-US" b="0" i="0" dirty="0">
                <a:solidFill>
                  <a:srgbClr val="666666"/>
                </a:solidFill>
                <a:effectLst/>
                <a:latin typeface="Open Sans" panose="020B0606030504020204" pitchFamily="34" charset="0"/>
              </a:rPr>
              <a:t>‘ with guidelines for OEE implementation is semiconductor manufacturing.</a:t>
            </a:r>
          </a:p>
          <a:p>
            <a:pPr marL="158750" indent="0" algn="l" fontAlgn="base">
              <a:buNone/>
            </a:pPr>
            <a:endParaRPr lang="en-US" b="0" i="0" dirty="0">
              <a:solidFill>
                <a:srgbClr val="666666"/>
              </a:solidFill>
              <a:effectLst/>
              <a:latin typeface="Open Sans" panose="020B0606030504020204" pitchFamily="34" charset="0"/>
            </a:endParaRPr>
          </a:p>
          <a:p>
            <a:pPr marL="387350" indent="-228600" algn="l" fontAlgn="base">
              <a:buFont typeface="+mj-lt"/>
              <a:buAutoNum type="arabicPeriod" startAt="3"/>
            </a:pPr>
            <a:r>
              <a:rPr lang="en-US" b="0" i="0" dirty="0">
                <a:solidFill>
                  <a:srgbClr val="666666"/>
                </a:solidFill>
                <a:effectLst/>
                <a:latin typeface="Open Sans" panose="020B0606030504020204" pitchFamily="34" charset="0"/>
              </a:rPr>
              <a:t>At the end of the ’90s, Arno Koch worked closely together with the editors and authors of Productivity Press, publishing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(the predecessor of OEE Coach) and ‘</a:t>
            </a:r>
            <a:r>
              <a:rPr lang="en-US" b="0" i="0" u="none" strike="noStrike" dirty="0">
                <a:solidFill>
                  <a:srgbClr val="BA2341"/>
                </a:solidFill>
                <a:effectLst/>
                <a:latin typeface="Open Sans" panose="020B0606030504020204" pitchFamily="34" charset="0"/>
                <a:hlinkClick r:id="rId5"/>
              </a:rPr>
              <a:t>OEE for Operators</a:t>
            </a:r>
            <a:r>
              <a:rPr lang="en-US" b="0" i="0" dirty="0">
                <a:solidFill>
                  <a:srgbClr val="666666"/>
                </a:solidFill>
                <a:effectLst/>
                <a:latin typeface="Open Sans" panose="020B0606030504020204" pitchFamily="34" charset="0"/>
              </a:rPr>
              <a:t>’ (part of the Shingo Prize winning shopfloor series).</a:t>
            </a:r>
          </a:p>
          <a:p>
            <a:pPr algn="l" fontAlgn="base"/>
            <a:r>
              <a:rPr lang="en-US" b="0" i="0" dirty="0">
                <a:solidFill>
                  <a:srgbClr val="666666"/>
                </a:solidFill>
                <a:effectLst/>
                <a:latin typeface="Open Sans" panose="020B0606030504020204" pitchFamily="34" charset="0"/>
              </a:rPr>
              <a:t>This effectively made OEE accessible and feasible for many Western companies’ production departments.</a:t>
            </a:r>
          </a:p>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333333"/>
                </a:solidFill>
                <a:effectLst/>
                <a:latin typeface="Open Sans" panose="020B0606030504020204" pitchFamily="34" charset="0"/>
              </a:rPr>
              <a:t>OEE Industry Standard (Holland)</a:t>
            </a:r>
          </a:p>
          <a:p>
            <a:pPr algn="l" fontAlgn="base"/>
            <a:r>
              <a:rPr lang="en-US" b="0" i="0" dirty="0">
                <a:solidFill>
                  <a:srgbClr val="666666"/>
                </a:solidFill>
                <a:effectLst/>
                <a:latin typeface="Open Sans" panose="020B0606030504020204" pitchFamily="34" charset="0"/>
              </a:rPr>
              <a:t>On request of several OEE-using multinationals, Koch initiated in 2001 the “OEE Industry Standard Endeavour” that resulted in the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 since then offering OEE definitions and -standards to manufacturers around the globe. (see: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a:t>
            </a:r>
          </a:p>
          <a:p>
            <a:pPr algn="l" fontAlgn="base"/>
            <a:r>
              <a:rPr lang="en-US" b="0" i="0" dirty="0">
                <a:solidFill>
                  <a:srgbClr val="333333"/>
                </a:solidFill>
                <a:effectLst/>
                <a:latin typeface="Open Sans" panose="020B0606030504020204" pitchFamily="34" charset="0"/>
              </a:rPr>
              <a:t>Hansen (US)</a:t>
            </a:r>
          </a:p>
          <a:p>
            <a:pPr algn="l" fontAlgn="base"/>
            <a:r>
              <a:rPr lang="en-US" b="0" i="0" dirty="0">
                <a:solidFill>
                  <a:srgbClr val="666666"/>
                </a:solidFill>
                <a:effectLst/>
                <a:latin typeface="Open Sans" panose="020B0606030504020204" pitchFamily="34" charset="0"/>
              </a:rPr>
              <a:t>In the same year 2001 Bob </a:t>
            </a:r>
            <a:r>
              <a:rPr lang="en-US" b="0" i="0" u="none" strike="noStrike" dirty="0">
                <a:solidFill>
                  <a:srgbClr val="BA2341"/>
                </a:solidFill>
                <a:effectLst/>
                <a:latin typeface="Open Sans" panose="020B0606030504020204" pitchFamily="34" charset="0"/>
                <a:hlinkClick r:id="rId7"/>
              </a:rPr>
              <a:t>Hansen</a:t>
            </a:r>
            <a:r>
              <a:rPr lang="en-US" b="0" i="0" dirty="0">
                <a:solidFill>
                  <a:srgbClr val="666666"/>
                </a:solidFill>
                <a:effectLst/>
                <a:latin typeface="Open Sans" panose="020B0606030504020204" pitchFamily="34" charset="0"/>
              </a:rPr>
              <a:t> wrote his book “Overall Equipment Effectiveness” attempting to clarify the steep learning curve to use OEE effectively with emphasis on maintenance and reliability.</a:t>
            </a:r>
          </a:p>
          <a:p>
            <a:pPr algn="l" fontAlgn="base"/>
            <a:r>
              <a:rPr lang="en-US" b="0" i="0" dirty="0">
                <a:solidFill>
                  <a:srgbClr val="333333"/>
                </a:solidFill>
                <a:effectLst/>
                <a:latin typeface="Open Sans" panose="020B0606030504020204" pitchFamily="34" charset="0"/>
              </a:rPr>
              <a:t>CETPM (Germany)</a:t>
            </a:r>
          </a:p>
          <a:p>
            <a:pPr algn="l" fontAlgn="base"/>
            <a:r>
              <a:rPr lang="en-US" b="0" i="0" dirty="0">
                <a:solidFill>
                  <a:srgbClr val="666666"/>
                </a:solidFill>
                <a:effectLst/>
                <a:latin typeface="Open Sans" panose="020B0606030504020204" pitchFamily="34" charset="0"/>
              </a:rPr>
              <a:t>In 2006 In Germany, at the Ansbach University of Applied Technology, Prof. Dr. Constantin May starts the Centre of Excellence for TPM (</a:t>
            </a:r>
            <a:r>
              <a:rPr lang="en-US" b="0" i="0" u="none" strike="noStrike" dirty="0">
                <a:solidFill>
                  <a:srgbClr val="BA2341"/>
                </a:solidFill>
                <a:effectLst/>
                <a:latin typeface="Open Sans" panose="020B0606030504020204" pitchFamily="34" charset="0"/>
                <a:hlinkClick r:id="rId8"/>
              </a:rPr>
              <a:t>CETPM</a:t>
            </a:r>
            <a:r>
              <a:rPr lang="en-US" b="0" i="0" dirty="0">
                <a:solidFill>
                  <a:srgbClr val="666666"/>
                </a:solidFill>
                <a:effectLst/>
                <a:latin typeface="Open Sans" panose="020B0606030504020204" pitchFamily="34" charset="0"/>
              </a:rPr>
              <a:t>). OEE courses become a standard in its curriculum; in the TPM-instructor course, instructors are now systematically trained how to apply OEE.</a:t>
            </a:r>
          </a:p>
          <a:p>
            <a:pPr algn="l" fontAlgn="base"/>
            <a:r>
              <a:rPr lang="en-US" b="0" i="0" dirty="0">
                <a:solidFill>
                  <a:srgbClr val="666666"/>
                </a:solidFill>
                <a:effectLst/>
                <a:latin typeface="Open Sans" panose="020B0606030504020204" pitchFamily="34" charset="0"/>
              </a:rPr>
              <a:t>Meanwhile OEE is being used worldwide in virtually every kind of production-process thinkable.</a:t>
            </a:r>
          </a:p>
          <a:p>
            <a:pPr algn="l" fontAlgn="base"/>
            <a:r>
              <a:rPr lang="en-US" b="0" i="0" dirty="0">
                <a:solidFill>
                  <a:srgbClr val="666666"/>
                </a:solidFill>
                <a:effectLst/>
                <a:latin typeface="Open Sans" panose="020B0606030504020204" pitchFamily="34" charset="0"/>
              </a:rPr>
              <a:t>The experience gained by applying OEE to a vast number of incredibly diverse machines and equipment both in batch processes and discrete industries throughout the entire world, subsequently ensured that these ‘interesting theories’ were modeled into the practical tools that you will read about on this site.</a:t>
            </a:r>
          </a:p>
          <a:p>
            <a:pPr algn="l" fontAlgn="base"/>
            <a:r>
              <a:rPr lang="en-US" b="0" i="0" dirty="0">
                <a:solidFill>
                  <a:srgbClr val="333333"/>
                </a:solidFill>
                <a:effectLst/>
                <a:latin typeface="Open Sans" panose="020B0606030504020204" pitchFamily="34" charset="0"/>
              </a:rPr>
              <a:t>Koch (Holland – Germany)</a:t>
            </a:r>
          </a:p>
          <a:p>
            <a:pPr algn="l" fontAlgn="base"/>
            <a:r>
              <a:rPr lang="en-US" b="0" i="0" dirty="0">
                <a:solidFill>
                  <a:srgbClr val="666666"/>
                </a:solidFill>
                <a:effectLst/>
                <a:latin typeface="Open Sans" panose="020B0606030504020204" pitchFamily="34" charset="0"/>
              </a:rPr>
              <a:t>After writing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(1995) and co-creating “OEE for operators” (1999), the vast amount of implementation insights gained so far, result in a “complete OEE user guide”, first written by </a:t>
            </a:r>
            <a:r>
              <a:rPr lang="en-US" b="0" i="0" u="none" strike="noStrike" dirty="0">
                <a:solidFill>
                  <a:srgbClr val="BA2341"/>
                </a:solidFill>
                <a:effectLst/>
                <a:latin typeface="Open Sans" panose="020B0606030504020204" pitchFamily="34" charset="0"/>
                <a:hlinkClick r:id="rId9"/>
              </a:rPr>
              <a:t>Arno Koch</a:t>
            </a:r>
            <a:r>
              <a:rPr lang="en-US" b="0" i="0" dirty="0">
                <a:solidFill>
                  <a:srgbClr val="666666"/>
                </a:solidFill>
                <a:effectLst/>
                <a:latin typeface="Open Sans" panose="020B0606030504020204" pitchFamily="34" charset="0"/>
              </a:rPr>
              <a:t> in 2007, updated in 2015, titled; “OEE for the Production Team”, available in </a:t>
            </a:r>
            <a:r>
              <a:rPr lang="en-US" b="0" i="0" u="none" strike="noStrike" dirty="0">
                <a:solidFill>
                  <a:srgbClr val="BA2341"/>
                </a:solidFill>
                <a:effectLst/>
                <a:latin typeface="Open Sans" panose="020B0606030504020204" pitchFamily="34" charset="0"/>
                <a:hlinkClick r:id="rId10"/>
              </a:rPr>
              <a:t>English</a:t>
            </a:r>
            <a:r>
              <a:rPr lang="en-US" b="0" i="0" dirty="0">
                <a:solidFill>
                  <a:srgbClr val="666666"/>
                </a:solidFill>
                <a:effectLst/>
                <a:latin typeface="Open Sans" panose="020B0606030504020204" pitchFamily="34" charset="0"/>
              </a:rPr>
              <a:t> and </a:t>
            </a:r>
            <a:r>
              <a:rPr lang="en-US" b="0" i="0" u="none" strike="noStrike" dirty="0">
                <a:solidFill>
                  <a:srgbClr val="BA2341"/>
                </a:solidFill>
                <a:effectLst/>
                <a:latin typeface="Open Sans" panose="020B0606030504020204" pitchFamily="34" charset="0"/>
                <a:hlinkClick r:id="rId11"/>
              </a:rPr>
              <a:t>Dutch</a:t>
            </a:r>
            <a:r>
              <a:rPr lang="en-US" b="0" i="0" dirty="0">
                <a:solidFill>
                  <a:srgbClr val="666666"/>
                </a:solidFill>
                <a:effectLst/>
                <a:latin typeface="Open Sans" panose="020B0606030504020204" pitchFamily="34" charset="0"/>
              </a:rPr>
              <a:t>, in </a:t>
            </a:r>
            <a:r>
              <a:rPr lang="en-US" b="0" i="0" u="none" strike="noStrike" dirty="0">
                <a:solidFill>
                  <a:srgbClr val="BA2341"/>
                </a:solidFill>
                <a:effectLst/>
                <a:latin typeface="Open Sans" panose="020B0606030504020204" pitchFamily="34" charset="0"/>
                <a:hlinkClick r:id="rId12"/>
              </a:rPr>
              <a:t>German</a:t>
            </a:r>
            <a:r>
              <a:rPr lang="en-US" b="0" i="0" dirty="0">
                <a:solidFill>
                  <a:srgbClr val="666666"/>
                </a:solidFill>
                <a:effectLst/>
                <a:latin typeface="Open Sans" panose="020B0606030504020204" pitchFamily="34" charset="0"/>
              </a:rPr>
              <a:t> since 2008 and in Portuguese since 2013.</a:t>
            </a:r>
          </a:p>
          <a:p>
            <a:pPr algn="l" fontAlgn="base"/>
            <a:endParaRPr lang="en-US" dirty="0">
              <a:effectLst/>
            </a:endParaRPr>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168786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l" fontAlgn="base">
              <a:buFont typeface="+mj-lt"/>
              <a:buNone/>
            </a:pPr>
            <a:r>
              <a:rPr lang="en-US" b="0" i="0" dirty="0">
                <a:solidFill>
                  <a:srgbClr val="666666"/>
                </a:solidFill>
                <a:effectLst/>
                <a:latin typeface="Open Sans" panose="020B0606030504020204" pitchFamily="34" charset="0"/>
              </a:rPr>
              <a:t>1.  Around the same time, in Europe, Fuji Photo-Film made the largest investment ever done outside of Japan so far, building 3 factories in Holland. The challenge for the factory management:</a:t>
            </a:r>
          </a:p>
          <a:p>
            <a:pPr fontAlgn="base"/>
            <a:r>
              <a:rPr lang="en-US" i="1" dirty="0">
                <a:effectLst/>
              </a:rPr>
              <a:t>“Producing Zero Defect and Zero Loss, using Japanese principles in a Western environment”</a:t>
            </a:r>
            <a:r>
              <a:rPr lang="en-US" dirty="0">
                <a:effectLst/>
              </a:rPr>
              <a:t>.</a:t>
            </a:r>
            <a:endParaRPr lang="en-PH" dirty="0"/>
          </a:p>
          <a:p>
            <a:pPr algn="l" fontAlgn="base"/>
            <a:r>
              <a:rPr lang="en-US" b="0" i="0" dirty="0">
                <a:solidFill>
                  <a:srgbClr val="666666"/>
                </a:solidFill>
                <a:effectLst/>
                <a:latin typeface="Open Sans" panose="020B0606030504020204" pitchFamily="34" charset="0"/>
              </a:rPr>
              <a:t>Fuji’s Director Steven </a:t>
            </a:r>
            <a:r>
              <a:rPr lang="en-US" b="0" i="0" dirty="0" err="1">
                <a:solidFill>
                  <a:srgbClr val="666666"/>
                </a:solidFill>
                <a:effectLst/>
                <a:latin typeface="Open Sans" panose="020B0606030504020204" pitchFamily="34" charset="0"/>
              </a:rPr>
              <a:t>Blom</a:t>
            </a:r>
            <a:r>
              <a:rPr lang="en-US" b="0" i="0" dirty="0">
                <a:solidFill>
                  <a:srgbClr val="666666"/>
                </a:solidFill>
                <a:effectLst/>
                <a:latin typeface="Open Sans" panose="020B0606030504020204" pitchFamily="34" charset="0"/>
              </a:rPr>
              <a:t> resumes:</a:t>
            </a:r>
          </a:p>
          <a:p>
            <a:pPr fontAlgn="base"/>
            <a:r>
              <a:rPr lang="en-US" i="1" dirty="0">
                <a:effectLst/>
              </a:rPr>
              <a:t>“Measure OEE and eliminate the losses, using Small Group Activities”.</a:t>
            </a:r>
          </a:p>
          <a:p>
            <a:pPr marL="158750" indent="0" algn="l" fontAlgn="base">
              <a:buNone/>
            </a:pPr>
            <a:endParaRPr lang="en-US" b="0" i="1" dirty="0">
              <a:solidFill>
                <a:srgbClr val="000000"/>
              </a:solidFill>
              <a:effectLst/>
              <a:latin typeface="Arial"/>
            </a:endParaRPr>
          </a:p>
          <a:p>
            <a:pPr marL="387350" indent="-228600" algn="l" fontAlgn="base">
              <a:buFont typeface="+mj-lt"/>
              <a:buAutoNum type="arabicPeriod" startAt="2"/>
            </a:pPr>
            <a:r>
              <a:rPr lang="en-US" b="0" i="0" dirty="0">
                <a:solidFill>
                  <a:srgbClr val="666666"/>
                </a:solidFill>
                <a:effectLst/>
                <a:latin typeface="Open Sans" panose="020B0606030504020204" pitchFamily="34" charset="0"/>
              </a:rPr>
              <a:t>Around 1995, in the semiconductor industry SEMATECH publishes its ‘</a:t>
            </a:r>
            <a:r>
              <a:rPr lang="en-US" b="0" i="0" u="none" strike="noStrike" dirty="0">
                <a:solidFill>
                  <a:srgbClr val="BA2341"/>
                </a:solidFill>
                <a:effectLst/>
                <a:latin typeface="Open Sans" panose="020B0606030504020204" pitchFamily="34" charset="0"/>
                <a:hlinkClick r:id="rId3"/>
              </a:rPr>
              <a:t>Semiconductor Manufacturing Productivity Overall Equipment Effectiveness (OEE) Guidebook</a:t>
            </a:r>
            <a:r>
              <a:rPr lang="en-US" b="0" i="0" dirty="0">
                <a:solidFill>
                  <a:srgbClr val="666666"/>
                </a:solidFill>
                <a:effectLst/>
                <a:latin typeface="Open Sans" panose="020B0606030504020204" pitchFamily="34" charset="0"/>
              </a:rPr>
              <a:t>‘ with guidelines for OEE implementation is semiconductor manufacturing.</a:t>
            </a:r>
          </a:p>
          <a:p>
            <a:pPr marL="158750" indent="0" algn="l" fontAlgn="base">
              <a:buNone/>
            </a:pPr>
            <a:endParaRPr lang="en-US" b="0" i="0" dirty="0">
              <a:solidFill>
                <a:srgbClr val="666666"/>
              </a:solidFill>
              <a:effectLst/>
              <a:latin typeface="Open Sans" panose="020B0606030504020204" pitchFamily="34" charset="0"/>
            </a:endParaRPr>
          </a:p>
          <a:p>
            <a:pPr marL="387350" indent="-228600" algn="l" fontAlgn="base">
              <a:buFont typeface="+mj-lt"/>
              <a:buAutoNum type="arabicPeriod" startAt="3"/>
            </a:pPr>
            <a:r>
              <a:rPr lang="en-US" b="0" i="0" dirty="0">
                <a:solidFill>
                  <a:srgbClr val="666666"/>
                </a:solidFill>
                <a:effectLst/>
                <a:latin typeface="Open Sans" panose="020B0606030504020204" pitchFamily="34" charset="0"/>
              </a:rPr>
              <a:t>At the end of the ’90s, Arno Koch worked closely together with the editors and authors of Productivity Press, publishing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(the predecessor of OEE Coach) and ‘</a:t>
            </a:r>
            <a:r>
              <a:rPr lang="en-US" b="0" i="0" u="none" strike="noStrike" dirty="0">
                <a:solidFill>
                  <a:srgbClr val="BA2341"/>
                </a:solidFill>
                <a:effectLst/>
                <a:latin typeface="Open Sans" panose="020B0606030504020204" pitchFamily="34" charset="0"/>
                <a:hlinkClick r:id="rId5"/>
              </a:rPr>
              <a:t>OEE for Operators</a:t>
            </a:r>
            <a:r>
              <a:rPr lang="en-US" b="0" i="0" dirty="0">
                <a:solidFill>
                  <a:srgbClr val="666666"/>
                </a:solidFill>
                <a:effectLst/>
                <a:latin typeface="Open Sans" panose="020B0606030504020204" pitchFamily="34" charset="0"/>
              </a:rPr>
              <a:t>’ (part of the Shingo Prize winning shopfloor series).</a:t>
            </a:r>
          </a:p>
          <a:p>
            <a:pPr algn="l" fontAlgn="base"/>
            <a:r>
              <a:rPr lang="en-US" b="0" i="0" dirty="0">
                <a:solidFill>
                  <a:srgbClr val="666666"/>
                </a:solidFill>
                <a:effectLst/>
                <a:latin typeface="Open Sans" panose="020B0606030504020204" pitchFamily="34" charset="0"/>
              </a:rPr>
              <a:t>This effectively made OEE accessible and feasible for many Western companies’ production departments.</a:t>
            </a:r>
          </a:p>
          <a:p>
            <a:pPr algn="l" fontAlgn="base"/>
            <a:endParaRPr lang="en-US" b="0" i="0" dirty="0">
              <a:solidFill>
                <a:srgbClr val="666666"/>
              </a:solidFill>
              <a:effectLst/>
              <a:latin typeface="Open Sans" panose="020B0606030504020204" pitchFamily="34" charset="0"/>
            </a:endParaRPr>
          </a:p>
          <a:p>
            <a:pPr algn="l" fontAlgn="base"/>
            <a:r>
              <a:rPr lang="en-US" b="0" i="0" dirty="0">
                <a:solidFill>
                  <a:srgbClr val="333333"/>
                </a:solidFill>
                <a:effectLst/>
                <a:latin typeface="Open Sans" panose="020B0606030504020204" pitchFamily="34" charset="0"/>
              </a:rPr>
              <a:t>OEE Industry Standard (Holland)</a:t>
            </a:r>
          </a:p>
          <a:p>
            <a:pPr algn="l" fontAlgn="base"/>
            <a:r>
              <a:rPr lang="en-US" b="0" i="0" dirty="0">
                <a:solidFill>
                  <a:srgbClr val="666666"/>
                </a:solidFill>
                <a:effectLst/>
                <a:latin typeface="Open Sans" panose="020B0606030504020204" pitchFamily="34" charset="0"/>
              </a:rPr>
              <a:t>On request of several OEE-using multinationals, Koch initiated in 2001 the “OEE Industry Standard Endeavour” that resulted in the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 since then offering OEE definitions and -standards to manufacturers around the globe. (see: </a:t>
            </a:r>
            <a:r>
              <a:rPr lang="en-US" b="0" i="0" u="none" strike="noStrike" dirty="0">
                <a:solidFill>
                  <a:srgbClr val="BA2341"/>
                </a:solidFill>
                <a:effectLst/>
                <a:latin typeface="Open Sans" panose="020B0606030504020204" pitchFamily="34" charset="0"/>
                <a:hlinkClick r:id="rId6"/>
              </a:rPr>
              <a:t>OEE Industry Standard</a:t>
            </a:r>
            <a:r>
              <a:rPr lang="en-US" b="0" i="0" dirty="0">
                <a:solidFill>
                  <a:srgbClr val="666666"/>
                </a:solidFill>
                <a:effectLst/>
                <a:latin typeface="Open Sans" panose="020B0606030504020204" pitchFamily="34" charset="0"/>
              </a:rPr>
              <a:t>)</a:t>
            </a:r>
          </a:p>
          <a:p>
            <a:pPr algn="l" fontAlgn="base"/>
            <a:r>
              <a:rPr lang="en-US" b="0" i="0" dirty="0">
                <a:solidFill>
                  <a:srgbClr val="333333"/>
                </a:solidFill>
                <a:effectLst/>
                <a:latin typeface="Open Sans" panose="020B0606030504020204" pitchFamily="34" charset="0"/>
              </a:rPr>
              <a:t>Hansen (US)</a:t>
            </a:r>
          </a:p>
          <a:p>
            <a:pPr algn="l" fontAlgn="base"/>
            <a:r>
              <a:rPr lang="en-US" b="0" i="0" dirty="0">
                <a:solidFill>
                  <a:srgbClr val="666666"/>
                </a:solidFill>
                <a:effectLst/>
                <a:latin typeface="Open Sans" panose="020B0606030504020204" pitchFamily="34" charset="0"/>
              </a:rPr>
              <a:t>In the same year 2001 Bob </a:t>
            </a:r>
            <a:r>
              <a:rPr lang="en-US" b="0" i="0" u="none" strike="noStrike" dirty="0">
                <a:solidFill>
                  <a:srgbClr val="BA2341"/>
                </a:solidFill>
                <a:effectLst/>
                <a:latin typeface="Open Sans" panose="020B0606030504020204" pitchFamily="34" charset="0"/>
                <a:hlinkClick r:id="rId7"/>
              </a:rPr>
              <a:t>Hansen</a:t>
            </a:r>
            <a:r>
              <a:rPr lang="en-US" b="0" i="0" dirty="0">
                <a:solidFill>
                  <a:srgbClr val="666666"/>
                </a:solidFill>
                <a:effectLst/>
                <a:latin typeface="Open Sans" panose="020B0606030504020204" pitchFamily="34" charset="0"/>
              </a:rPr>
              <a:t> wrote his book “Overall Equipment Effectiveness” attempting to clarify the steep learning curve to use OEE effectively with emphasis on maintenance and reliability.</a:t>
            </a:r>
          </a:p>
          <a:p>
            <a:pPr algn="l" fontAlgn="base"/>
            <a:r>
              <a:rPr lang="en-US" b="0" i="0" dirty="0">
                <a:solidFill>
                  <a:srgbClr val="333333"/>
                </a:solidFill>
                <a:effectLst/>
                <a:latin typeface="Open Sans" panose="020B0606030504020204" pitchFamily="34" charset="0"/>
              </a:rPr>
              <a:t>CETPM (Germany)</a:t>
            </a:r>
          </a:p>
          <a:p>
            <a:pPr algn="l" fontAlgn="base"/>
            <a:r>
              <a:rPr lang="en-US" b="0" i="0" dirty="0">
                <a:solidFill>
                  <a:srgbClr val="666666"/>
                </a:solidFill>
                <a:effectLst/>
                <a:latin typeface="Open Sans" panose="020B0606030504020204" pitchFamily="34" charset="0"/>
              </a:rPr>
              <a:t>In 2006 In Germany, at the Ansbach University of Applied Technology, Prof. Dr. Constantin May starts the Centre of Excellence for TPM (</a:t>
            </a:r>
            <a:r>
              <a:rPr lang="en-US" b="0" i="0" u="none" strike="noStrike" dirty="0">
                <a:solidFill>
                  <a:srgbClr val="BA2341"/>
                </a:solidFill>
                <a:effectLst/>
                <a:latin typeface="Open Sans" panose="020B0606030504020204" pitchFamily="34" charset="0"/>
                <a:hlinkClick r:id="rId8"/>
              </a:rPr>
              <a:t>CETPM</a:t>
            </a:r>
            <a:r>
              <a:rPr lang="en-US" b="0" i="0" dirty="0">
                <a:solidFill>
                  <a:srgbClr val="666666"/>
                </a:solidFill>
                <a:effectLst/>
                <a:latin typeface="Open Sans" panose="020B0606030504020204" pitchFamily="34" charset="0"/>
              </a:rPr>
              <a:t>). OEE courses become a standard in its curriculum; in the TPM-instructor course, instructors are now systematically trained how to apply OEE.</a:t>
            </a:r>
          </a:p>
          <a:p>
            <a:pPr algn="l" fontAlgn="base"/>
            <a:r>
              <a:rPr lang="en-US" b="0" i="0" dirty="0">
                <a:solidFill>
                  <a:srgbClr val="666666"/>
                </a:solidFill>
                <a:effectLst/>
                <a:latin typeface="Open Sans" panose="020B0606030504020204" pitchFamily="34" charset="0"/>
              </a:rPr>
              <a:t>Meanwhile OEE is being used worldwide in virtually every kind of production-process thinkable.</a:t>
            </a:r>
          </a:p>
          <a:p>
            <a:pPr algn="l" fontAlgn="base"/>
            <a:r>
              <a:rPr lang="en-US" b="0" i="0" dirty="0">
                <a:solidFill>
                  <a:srgbClr val="666666"/>
                </a:solidFill>
                <a:effectLst/>
                <a:latin typeface="Open Sans" panose="020B0606030504020204" pitchFamily="34" charset="0"/>
              </a:rPr>
              <a:t>The experience gained by applying OEE to a vast number of incredibly diverse machines and equipment both in batch processes and discrete industries throughout the entire world, subsequently ensured that these ‘interesting theories’ were modeled into the practical tools that you will read about on this site.</a:t>
            </a:r>
          </a:p>
          <a:p>
            <a:pPr algn="l" fontAlgn="base"/>
            <a:r>
              <a:rPr lang="en-US" b="0" i="0" dirty="0">
                <a:solidFill>
                  <a:srgbClr val="333333"/>
                </a:solidFill>
                <a:effectLst/>
                <a:latin typeface="Open Sans" panose="020B0606030504020204" pitchFamily="34" charset="0"/>
              </a:rPr>
              <a:t>Koch (Holland – Germany)</a:t>
            </a:r>
          </a:p>
          <a:p>
            <a:pPr algn="l" fontAlgn="base"/>
            <a:r>
              <a:rPr lang="en-US" b="0" i="0" dirty="0">
                <a:solidFill>
                  <a:srgbClr val="666666"/>
                </a:solidFill>
                <a:effectLst/>
                <a:latin typeface="Open Sans" panose="020B0606030504020204" pitchFamily="34" charset="0"/>
              </a:rPr>
              <a:t>After writing “</a:t>
            </a:r>
            <a:r>
              <a:rPr lang="en-US" b="0" i="0" u="none" strike="noStrike" dirty="0">
                <a:solidFill>
                  <a:srgbClr val="BA2341"/>
                </a:solidFill>
                <a:effectLst/>
                <a:latin typeface="Open Sans" panose="020B0606030504020204" pitchFamily="34" charset="0"/>
                <a:hlinkClick r:id="rId4"/>
              </a:rPr>
              <a:t>OEE Toolkit</a:t>
            </a:r>
            <a:r>
              <a:rPr lang="en-US" b="0" i="0" dirty="0">
                <a:solidFill>
                  <a:srgbClr val="666666"/>
                </a:solidFill>
                <a:effectLst/>
                <a:latin typeface="Open Sans" panose="020B0606030504020204" pitchFamily="34" charset="0"/>
              </a:rPr>
              <a:t>” (1995) and co-creating “OEE for operators” (1999), the vast amount of implementation insights gained so far, result in a “complete OEE user guide”, first written by </a:t>
            </a:r>
            <a:r>
              <a:rPr lang="en-US" b="0" i="0" u="none" strike="noStrike" dirty="0">
                <a:solidFill>
                  <a:srgbClr val="BA2341"/>
                </a:solidFill>
                <a:effectLst/>
                <a:latin typeface="Open Sans" panose="020B0606030504020204" pitchFamily="34" charset="0"/>
                <a:hlinkClick r:id="rId9"/>
              </a:rPr>
              <a:t>Arno Koch</a:t>
            </a:r>
            <a:r>
              <a:rPr lang="en-US" b="0" i="0" dirty="0">
                <a:solidFill>
                  <a:srgbClr val="666666"/>
                </a:solidFill>
                <a:effectLst/>
                <a:latin typeface="Open Sans" panose="020B0606030504020204" pitchFamily="34" charset="0"/>
              </a:rPr>
              <a:t> in 2007, updated in 2015, titled; “OEE for the Production Team”, available in </a:t>
            </a:r>
            <a:r>
              <a:rPr lang="en-US" b="0" i="0" u="none" strike="noStrike" dirty="0">
                <a:solidFill>
                  <a:srgbClr val="BA2341"/>
                </a:solidFill>
                <a:effectLst/>
                <a:latin typeface="Open Sans" panose="020B0606030504020204" pitchFamily="34" charset="0"/>
                <a:hlinkClick r:id="rId10"/>
              </a:rPr>
              <a:t>English</a:t>
            </a:r>
            <a:r>
              <a:rPr lang="en-US" b="0" i="0" dirty="0">
                <a:solidFill>
                  <a:srgbClr val="666666"/>
                </a:solidFill>
                <a:effectLst/>
                <a:latin typeface="Open Sans" panose="020B0606030504020204" pitchFamily="34" charset="0"/>
              </a:rPr>
              <a:t> and </a:t>
            </a:r>
            <a:r>
              <a:rPr lang="en-US" b="0" i="0" u="none" strike="noStrike" dirty="0">
                <a:solidFill>
                  <a:srgbClr val="BA2341"/>
                </a:solidFill>
                <a:effectLst/>
                <a:latin typeface="Open Sans" panose="020B0606030504020204" pitchFamily="34" charset="0"/>
                <a:hlinkClick r:id="rId11"/>
              </a:rPr>
              <a:t>Dutch</a:t>
            </a:r>
            <a:r>
              <a:rPr lang="en-US" b="0" i="0" dirty="0">
                <a:solidFill>
                  <a:srgbClr val="666666"/>
                </a:solidFill>
                <a:effectLst/>
                <a:latin typeface="Open Sans" panose="020B0606030504020204" pitchFamily="34" charset="0"/>
              </a:rPr>
              <a:t>, in </a:t>
            </a:r>
            <a:r>
              <a:rPr lang="en-US" b="0" i="0" u="none" strike="noStrike" dirty="0">
                <a:solidFill>
                  <a:srgbClr val="BA2341"/>
                </a:solidFill>
                <a:effectLst/>
                <a:latin typeface="Open Sans" panose="020B0606030504020204" pitchFamily="34" charset="0"/>
                <a:hlinkClick r:id="rId12"/>
              </a:rPr>
              <a:t>German</a:t>
            </a:r>
            <a:r>
              <a:rPr lang="en-US" b="0" i="0" dirty="0">
                <a:solidFill>
                  <a:srgbClr val="666666"/>
                </a:solidFill>
                <a:effectLst/>
                <a:latin typeface="Open Sans" panose="020B0606030504020204" pitchFamily="34" charset="0"/>
              </a:rPr>
              <a:t> since 2008 and in Portuguese since 2013.</a:t>
            </a:r>
          </a:p>
          <a:p>
            <a:pPr algn="l" fontAlgn="base"/>
            <a:endParaRPr lang="en-US" dirty="0">
              <a:effectLst/>
            </a:endParaRPr>
          </a:p>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3086550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g1027f207a4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3" name="Google Shape;1363;g1027f207a4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PH" dirty="0"/>
          </a:p>
        </p:txBody>
      </p:sp>
    </p:spTree>
    <p:extLst>
      <p:ext uri="{BB962C8B-B14F-4D97-AF65-F5344CB8AC3E}">
        <p14:creationId xmlns:p14="http://schemas.microsoft.com/office/powerpoint/2010/main" val="1222248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93650" y="369450"/>
            <a:ext cx="8255825" cy="4333200"/>
            <a:chOff x="193650" y="369450"/>
            <a:chExt cx="8255825" cy="4333200"/>
          </a:xfrm>
        </p:grpSpPr>
        <p:grpSp>
          <p:nvGrpSpPr>
            <p:cNvPr id="10" name="Google Shape;10;p2"/>
            <p:cNvGrpSpPr/>
            <p:nvPr/>
          </p:nvGrpSpPr>
          <p:grpSpPr>
            <a:xfrm>
              <a:off x="786863" y="4123575"/>
              <a:ext cx="685225" cy="579075"/>
              <a:chOff x="457200" y="1099375"/>
              <a:chExt cx="685225" cy="579075"/>
            </a:xfrm>
          </p:grpSpPr>
          <p:sp>
            <p:nvSpPr>
              <p:cNvPr id="11" name="Google Shape;11;p2"/>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Google Shape;23;p2"/>
            <p:cNvSpPr/>
            <p:nvPr/>
          </p:nvSpPr>
          <p:spPr>
            <a:xfrm>
              <a:off x="5470500" y="461263"/>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07075" y="41530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867800" y="369450"/>
              <a:ext cx="421200" cy="405175"/>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93650" y="3476600"/>
              <a:ext cx="187850" cy="18785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27;p2"/>
            <p:cNvGrpSpPr/>
            <p:nvPr/>
          </p:nvGrpSpPr>
          <p:grpSpPr>
            <a:xfrm>
              <a:off x="5565275" y="3416638"/>
              <a:ext cx="975125" cy="98825"/>
              <a:chOff x="7649075" y="1411438"/>
              <a:chExt cx="975125" cy="98825"/>
            </a:xfrm>
          </p:grpSpPr>
          <p:sp>
            <p:nvSpPr>
              <p:cNvPr id="28" name="Google Shape;28;p2"/>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571300" y="4206925"/>
              <a:ext cx="571550" cy="354225"/>
              <a:chOff x="7571300" y="4206925"/>
              <a:chExt cx="571550" cy="354225"/>
            </a:xfrm>
          </p:grpSpPr>
          <p:sp>
            <p:nvSpPr>
              <p:cNvPr id="31" name="Google Shape;31;p2"/>
              <p:cNvSpPr/>
              <p:nvPr/>
            </p:nvSpPr>
            <p:spPr>
              <a:xfrm>
                <a:off x="7571300" y="4432550"/>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044025" y="4305775"/>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27950" y="4206925"/>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282675" y="3109788"/>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 name="Google Shape;35;p2"/>
            <p:cNvGrpSpPr/>
            <p:nvPr/>
          </p:nvGrpSpPr>
          <p:grpSpPr>
            <a:xfrm>
              <a:off x="8142850" y="658200"/>
              <a:ext cx="306625" cy="306325"/>
              <a:chOff x="8142850" y="658200"/>
              <a:chExt cx="306625" cy="306325"/>
            </a:xfrm>
          </p:grpSpPr>
          <p:sp>
            <p:nvSpPr>
              <p:cNvPr id="36" name="Google Shape;36;p2"/>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p:nvPr/>
          </p:nvSpPr>
          <p:spPr>
            <a:xfrm>
              <a:off x="3997363" y="4305588"/>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2"/>
          <p:cNvSpPr txBox="1">
            <a:spLocks noGrp="1"/>
          </p:cNvSpPr>
          <p:nvPr>
            <p:ph type="ctrTitle"/>
          </p:nvPr>
        </p:nvSpPr>
        <p:spPr>
          <a:xfrm>
            <a:off x="865800" y="1473600"/>
            <a:ext cx="4465800" cy="1788600"/>
          </a:xfrm>
          <a:prstGeom prst="rect">
            <a:avLst/>
          </a:prstGeom>
        </p:spPr>
        <p:txBody>
          <a:bodyPr spcFirstLastPara="1" wrap="square" lIns="91425" tIns="91425" rIns="91425" bIns="91425" anchor="b" anchorCtr="0">
            <a:noAutofit/>
          </a:bodyPr>
          <a:lstStyle>
            <a:lvl1pPr lvl="0" algn="l">
              <a:spcBef>
                <a:spcPts val="0"/>
              </a:spcBef>
              <a:spcAft>
                <a:spcPts val="0"/>
              </a:spcAft>
              <a:buClr>
                <a:schemeClr val="lt2"/>
              </a:buClr>
              <a:buSzPts val="5200"/>
              <a:buNone/>
              <a:defRPr sz="3600">
                <a:latin typeface="Montserrat"/>
                <a:ea typeface="Montserrat"/>
                <a:cs typeface="Montserrat"/>
                <a:sym typeface="Montserrat"/>
              </a:defRPr>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40" name="Google Shape;40;p2"/>
          <p:cNvSpPr txBox="1">
            <a:spLocks noGrp="1"/>
          </p:cNvSpPr>
          <p:nvPr>
            <p:ph type="subTitle" idx="1"/>
          </p:nvPr>
        </p:nvSpPr>
        <p:spPr>
          <a:xfrm>
            <a:off x="865800" y="3262200"/>
            <a:ext cx="4465800" cy="4077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dk1"/>
              </a:buClr>
              <a:buSzPts val="2800"/>
              <a:buNone/>
              <a:defRPr sz="1600">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5_1">
    <p:spTree>
      <p:nvGrpSpPr>
        <p:cNvPr id="1" name="Shape 962"/>
        <p:cNvGrpSpPr/>
        <p:nvPr/>
      </p:nvGrpSpPr>
      <p:grpSpPr>
        <a:xfrm>
          <a:off x="0" y="0"/>
          <a:ext cx="0" cy="0"/>
          <a:chOff x="0" y="0"/>
          <a:chExt cx="0" cy="0"/>
        </a:xfrm>
      </p:grpSpPr>
      <p:grpSp>
        <p:nvGrpSpPr>
          <p:cNvPr id="963" name="Google Shape;963;p31"/>
          <p:cNvGrpSpPr/>
          <p:nvPr/>
        </p:nvGrpSpPr>
        <p:grpSpPr>
          <a:xfrm>
            <a:off x="-318075" y="148600"/>
            <a:ext cx="9305275" cy="5173090"/>
            <a:chOff x="-318075" y="148600"/>
            <a:chExt cx="9305275" cy="5173090"/>
          </a:xfrm>
        </p:grpSpPr>
        <p:grpSp>
          <p:nvGrpSpPr>
            <p:cNvPr id="964" name="Google Shape;964;p31"/>
            <p:cNvGrpSpPr/>
            <p:nvPr/>
          </p:nvGrpSpPr>
          <p:grpSpPr>
            <a:xfrm>
              <a:off x="258113" y="4742615"/>
              <a:ext cx="685225" cy="579075"/>
              <a:chOff x="457200" y="1099375"/>
              <a:chExt cx="685225" cy="579075"/>
            </a:xfrm>
          </p:grpSpPr>
          <p:sp>
            <p:nvSpPr>
              <p:cNvPr id="965" name="Google Shape;965;p31"/>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1"/>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1"/>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1"/>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1"/>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1"/>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1"/>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1"/>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1"/>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1"/>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1"/>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1"/>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7" name="Google Shape;977;p31"/>
            <p:cNvSpPr/>
            <p:nvPr/>
          </p:nvSpPr>
          <p:spPr>
            <a:xfrm>
              <a:off x="-318075" y="210655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1"/>
            <p:cNvSpPr/>
            <p:nvPr/>
          </p:nvSpPr>
          <p:spPr>
            <a:xfrm>
              <a:off x="8055400" y="14860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1"/>
            <p:cNvSpPr/>
            <p:nvPr/>
          </p:nvSpPr>
          <p:spPr>
            <a:xfrm>
              <a:off x="8566000" y="3898725"/>
              <a:ext cx="421200" cy="405175"/>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1"/>
            <p:cNvSpPr/>
            <p:nvPr/>
          </p:nvSpPr>
          <p:spPr>
            <a:xfrm>
              <a:off x="271575" y="4076825"/>
              <a:ext cx="306628" cy="306628"/>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1" name="Google Shape;981;p31"/>
            <p:cNvGrpSpPr/>
            <p:nvPr/>
          </p:nvGrpSpPr>
          <p:grpSpPr>
            <a:xfrm>
              <a:off x="7029463" y="4858650"/>
              <a:ext cx="975125" cy="98825"/>
              <a:chOff x="7649075" y="1411438"/>
              <a:chExt cx="975125" cy="98825"/>
            </a:xfrm>
          </p:grpSpPr>
          <p:sp>
            <p:nvSpPr>
              <p:cNvPr id="982" name="Google Shape;982;p31"/>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1"/>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31"/>
            <p:cNvGrpSpPr/>
            <p:nvPr/>
          </p:nvGrpSpPr>
          <p:grpSpPr>
            <a:xfrm>
              <a:off x="528300" y="223950"/>
              <a:ext cx="571550" cy="354225"/>
              <a:chOff x="2378875" y="567700"/>
              <a:chExt cx="571550" cy="354225"/>
            </a:xfrm>
          </p:grpSpPr>
          <p:sp>
            <p:nvSpPr>
              <p:cNvPr id="985" name="Google Shape;985;p31"/>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1"/>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1"/>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8" name="Google Shape;988;p31"/>
            <p:cNvSpPr/>
            <p:nvPr/>
          </p:nvSpPr>
          <p:spPr>
            <a:xfrm>
              <a:off x="334325" y="3685925"/>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1"/>
            <p:cNvSpPr/>
            <p:nvPr/>
          </p:nvSpPr>
          <p:spPr>
            <a:xfrm>
              <a:off x="8458800" y="4418488"/>
              <a:ext cx="223880" cy="22388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5_1_1">
    <p:spTree>
      <p:nvGrpSpPr>
        <p:cNvPr id="1" name="Shape 990"/>
        <p:cNvGrpSpPr/>
        <p:nvPr/>
      </p:nvGrpSpPr>
      <p:grpSpPr>
        <a:xfrm>
          <a:off x="0" y="0"/>
          <a:ext cx="0" cy="0"/>
          <a:chOff x="0" y="0"/>
          <a:chExt cx="0" cy="0"/>
        </a:xfrm>
      </p:grpSpPr>
      <p:grpSp>
        <p:nvGrpSpPr>
          <p:cNvPr id="991" name="Google Shape;991;p32"/>
          <p:cNvGrpSpPr/>
          <p:nvPr/>
        </p:nvGrpSpPr>
        <p:grpSpPr>
          <a:xfrm>
            <a:off x="-579687" y="-154604"/>
            <a:ext cx="10291863" cy="5200454"/>
            <a:chOff x="-579687" y="-154604"/>
            <a:chExt cx="10291863" cy="5200454"/>
          </a:xfrm>
        </p:grpSpPr>
        <p:sp>
          <p:nvSpPr>
            <p:cNvPr id="992" name="Google Shape;992;p32"/>
            <p:cNvSpPr/>
            <p:nvPr/>
          </p:nvSpPr>
          <p:spPr>
            <a:xfrm>
              <a:off x="-467325" y="125675"/>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3" name="Google Shape;993;p32"/>
            <p:cNvGrpSpPr/>
            <p:nvPr/>
          </p:nvGrpSpPr>
          <p:grpSpPr>
            <a:xfrm>
              <a:off x="-579687" y="3685950"/>
              <a:ext cx="975125" cy="98825"/>
              <a:chOff x="7649075" y="1411438"/>
              <a:chExt cx="975125" cy="98825"/>
            </a:xfrm>
          </p:grpSpPr>
          <p:sp>
            <p:nvSpPr>
              <p:cNvPr id="994" name="Google Shape;994;p32"/>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2"/>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2"/>
            <p:cNvGrpSpPr/>
            <p:nvPr/>
          </p:nvGrpSpPr>
          <p:grpSpPr>
            <a:xfrm>
              <a:off x="7933013" y="-154604"/>
              <a:ext cx="685225" cy="579075"/>
              <a:chOff x="457200" y="1099375"/>
              <a:chExt cx="685225" cy="579075"/>
            </a:xfrm>
          </p:grpSpPr>
          <p:sp>
            <p:nvSpPr>
              <p:cNvPr id="997" name="Google Shape;997;p32"/>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2"/>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2"/>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2"/>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2"/>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2"/>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2"/>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2"/>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2"/>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2"/>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2"/>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2"/>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32"/>
            <p:cNvGrpSpPr/>
            <p:nvPr/>
          </p:nvGrpSpPr>
          <p:grpSpPr>
            <a:xfrm>
              <a:off x="637200" y="4691625"/>
              <a:ext cx="571550" cy="354225"/>
              <a:chOff x="7571300" y="4206925"/>
              <a:chExt cx="571550" cy="354225"/>
            </a:xfrm>
          </p:grpSpPr>
          <p:sp>
            <p:nvSpPr>
              <p:cNvPr id="1010" name="Google Shape;1010;p32"/>
              <p:cNvSpPr/>
              <p:nvPr/>
            </p:nvSpPr>
            <p:spPr>
              <a:xfrm>
                <a:off x="7571300" y="4432550"/>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2"/>
              <p:cNvSpPr/>
              <p:nvPr/>
            </p:nvSpPr>
            <p:spPr>
              <a:xfrm>
                <a:off x="8044025" y="4305775"/>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2"/>
              <p:cNvSpPr/>
              <p:nvPr/>
            </p:nvSpPr>
            <p:spPr>
              <a:xfrm>
                <a:off x="7727950" y="4206925"/>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32"/>
            <p:cNvSpPr/>
            <p:nvPr/>
          </p:nvSpPr>
          <p:spPr>
            <a:xfrm>
              <a:off x="6270400" y="4846413"/>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4" name="Google Shape;1014;p32"/>
            <p:cNvGrpSpPr/>
            <p:nvPr/>
          </p:nvGrpSpPr>
          <p:grpSpPr>
            <a:xfrm>
              <a:off x="8480875" y="4563175"/>
              <a:ext cx="306625" cy="306325"/>
              <a:chOff x="8142850" y="658200"/>
              <a:chExt cx="306625" cy="306325"/>
            </a:xfrm>
          </p:grpSpPr>
          <p:sp>
            <p:nvSpPr>
              <p:cNvPr id="1015" name="Google Shape;1015;p32"/>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2"/>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7" name="Google Shape;1017;p32"/>
            <p:cNvSpPr/>
            <p:nvPr/>
          </p:nvSpPr>
          <p:spPr>
            <a:xfrm rot="10800000">
              <a:off x="8774375" y="682738"/>
              <a:ext cx="187850" cy="18785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2"/>
            <p:cNvSpPr/>
            <p:nvPr/>
          </p:nvSpPr>
          <p:spPr>
            <a:xfrm rot="10800000">
              <a:off x="8717075" y="103980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2"/>
            <p:cNvSpPr/>
            <p:nvPr/>
          </p:nvSpPr>
          <p:spPr>
            <a:xfrm rot="10800000">
              <a:off x="8618250" y="9409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2"/>
            <p:cNvSpPr/>
            <p:nvPr/>
          </p:nvSpPr>
          <p:spPr>
            <a:xfrm>
              <a:off x="8815900" y="210655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grpSp>
        <p:nvGrpSpPr>
          <p:cNvPr id="42" name="Google Shape;42;p3"/>
          <p:cNvGrpSpPr/>
          <p:nvPr/>
        </p:nvGrpSpPr>
        <p:grpSpPr>
          <a:xfrm>
            <a:off x="155875" y="264777"/>
            <a:ext cx="8592538" cy="5047393"/>
            <a:chOff x="155875" y="264777"/>
            <a:chExt cx="8592538" cy="5047393"/>
          </a:xfrm>
        </p:grpSpPr>
        <p:sp>
          <p:nvSpPr>
            <p:cNvPr id="43" name="Google Shape;43;p3"/>
            <p:cNvSpPr/>
            <p:nvPr/>
          </p:nvSpPr>
          <p:spPr>
            <a:xfrm flipH="1">
              <a:off x="2911100" y="1134425"/>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flipH="1">
              <a:off x="293080" y="264777"/>
              <a:ext cx="447146" cy="430134"/>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flipH="1">
              <a:off x="6064658" y="453345"/>
              <a:ext cx="354581" cy="354234"/>
              <a:chOff x="8142850" y="658200"/>
              <a:chExt cx="306625" cy="306325"/>
            </a:xfrm>
          </p:grpSpPr>
          <p:sp>
            <p:nvSpPr>
              <p:cNvPr id="46" name="Google Shape;46;p3"/>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3"/>
            <p:cNvSpPr/>
            <p:nvPr/>
          </p:nvSpPr>
          <p:spPr>
            <a:xfrm flipH="1">
              <a:off x="868400" y="304698"/>
              <a:ext cx="175151" cy="175151"/>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3"/>
            <p:cNvGrpSpPr/>
            <p:nvPr/>
          </p:nvGrpSpPr>
          <p:grpSpPr>
            <a:xfrm>
              <a:off x="8063188" y="426350"/>
              <a:ext cx="685225" cy="579075"/>
              <a:chOff x="457200" y="1099375"/>
              <a:chExt cx="685225" cy="579075"/>
            </a:xfrm>
          </p:grpSpPr>
          <p:sp>
            <p:nvSpPr>
              <p:cNvPr id="50" name="Google Shape;50;p3"/>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3"/>
            <p:cNvSpPr/>
            <p:nvPr/>
          </p:nvSpPr>
          <p:spPr>
            <a:xfrm>
              <a:off x="7975100" y="419165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3"/>
            <p:cNvGrpSpPr/>
            <p:nvPr/>
          </p:nvGrpSpPr>
          <p:grpSpPr>
            <a:xfrm>
              <a:off x="5424225" y="4331775"/>
              <a:ext cx="571550" cy="354225"/>
              <a:chOff x="2378875" y="567700"/>
              <a:chExt cx="571550" cy="354225"/>
            </a:xfrm>
          </p:grpSpPr>
          <p:sp>
            <p:nvSpPr>
              <p:cNvPr id="64" name="Google Shape;64;p3"/>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67;p3"/>
            <p:cNvSpPr/>
            <p:nvPr/>
          </p:nvSpPr>
          <p:spPr>
            <a:xfrm flipH="1">
              <a:off x="155875" y="460380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 name="Google Shape;68;p3"/>
            <p:cNvGrpSpPr/>
            <p:nvPr/>
          </p:nvGrpSpPr>
          <p:grpSpPr>
            <a:xfrm>
              <a:off x="3095863" y="4733095"/>
              <a:ext cx="685225" cy="579075"/>
              <a:chOff x="457200" y="1099375"/>
              <a:chExt cx="685225" cy="579075"/>
            </a:xfrm>
          </p:grpSpPr>
          <p:sp>
            <p:nvSpPr>
              <p:cNvPr id="69" name="Google Shape;69;p3"/>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 name="Google Shape;81;p3"/>
          <p:cNvSpPr txBox="1">
            <a:spLocks noGrp="1"/>
          </p:cNvSpPr>
          <p:nvPr>
            <p:ph type="title"/>
          </p:nvPr>
        </p:nvSpPr>
        <p:spPr>
          <a:xfrm>
            <a:off x="1093250" y="1651150"/>
            <a:ext cx="4276500" cy="20232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000" b="1"/>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2" name="Google Shape;82;p3"/>
          <p:cNvSpPr txBox="1">
            <a:spLocks noGrp="1"/>
          </p:cNvSpPr>
          <p:nvPr>
            <p:ph type="subTitle" idx="1"/>
          </p:nvPr>
        </p:nvSpPr>
        <p:spPr>
          <a:xfrm>
            <a:off x="1093250" y="3674450"/>
            <a:ext cx="2985000" cy="5229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sz="1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3"/>
          <p:cNvSpPr txBox="1">
            <a:spLocks noGrp="1"/>
          </p:cNvSpPr>
          <p:nvPr>
            <p:ph type="title" idx="2" hasCustomPrompt="1"/>
          </p:nvPr>
        </p:nvSpPr>
        <p:spPr>
          <a:xfrm>
            <a:off x="1093250" y="722950"/>
            <a:ext cx="1407300" cy="928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7000" b="0">
                <a:solidFill>
                  <a:schemeClr val="accent2"/>
                </a:solidFill>
                <a:latin typeface="Montserrat SemiBold"/>
                <a:ea typeface="Montserrat SemiBold"/>
                <a:cs typeface="Montserrat SemiBold"/>
                <a:sym typeface="Montserrat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52"/>
        <p:cNvGrpSpPr/>
        <p:nvPr/>
      </p:nvGrpSpPr>
      <p:grpSpPr>
        <a:xfrm>
          <a:off x="0" y="0"/>
          <a:ext cx="0" cy="0"/>
          <a:chOff x="0" y="0"/>
          <a:chExt cx="0" cy="0"/>
        </a:xfrm>
      </p:grpSpPr>
      <p:grpSp>
        <p:nvGrpSpPr>
          <p:cNvPr id="253" name="Google Shape;253;p9"/>
          <p:cNvGrpSpPr/>
          <p:nvPr/>
        </p:nvGrpSpPr>
        <p:grpSpPr>
          <a:xfrm>
            <a:off x="642870" y="-295650"/>
            <a:ext cx="8275292" cy="4982742"/>
            <a:chOff x="642870" y="-295650"/>
            <a:chExt cx="8275292" cy="4982742"/>
          </a:xfrm>
        </p:grpSpPr>
        <p:sp>
          <p:nvSpPr>
            <p:cNvPr id="254" name="Google Shape;254;p9"/>
            <p:cNvSpPr/>
            <p:nvPr/>
          </p:nvSpPr>
          <p:spPr>
            <a:xfrm flipH="1">
              <a:off x="1851750" y="97105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9"/>
            <p:cNvSpPr/>
            <p:nvPr/>
          </p:nvSpPr>
          <p:spPr>
            <a:xfrm flipH="1">
              <a:off x="1156357" y="4025345"/>
              <a:ext cx="571568" cy="549822"/>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 name="Google Shape;256;p9"/>
            <p:cNvGrpSpPr/>
            <p:nvPr/>
          </p:nvGrpSpPr>
          <p:grpSpPr>
            <a:xfrm flipH="1">
              <a:off x="7943038" y="4286050"/>
              <a:ext cx="975125" cy="98825"/>
              <a:chOff x="7649075" y="1411438"/>
              <a:chExt cx="975125" cy="98825"/>
            </a:xfrm>
          </p:grpSpPr>
          <p:sp>
            <p:nvSpPr>
              <p:cNvPr id="257" name="Google Shape;257;p9"/>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9"/>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9"/>
            <p:cNvGrpSpPr/>
            <p:nvPr/>
          </p:nvGrpSpPr>
          <p:grpSpPr>
            <a:xfrm flipH="1">
              <a:off x="642870" y="699120"/>
              <a:ext cx="354581" cy="354234"/>
              <a:chOff x="8142850" y="658200"/>
              <a:chExt cx="306625" cy="306325"/>
            </a:xfrm>
          </p:grpSpPr>
          <p:sp>
            <p:nvSpPr>
              <p:cNvPr id="260" name="Google Shape;260;p9"/>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9"/>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9"/>
            <p:cNvSpPr/>
            <p:nvPr/>
          </p:nvSpPr>
          <p:spPr>
            <a:xfrm flipH="1">
              <a:off x="713395" y="4463213"/>
              <a:ext cx="223880" cy="22388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9"/>
            <p:cNvGrpSpPr/>
            <p:nvPr/>
          </p:nvGrpSpPr>
          <p:grpSpPr>
            <a:xfrm>
              <a:off x="8063188" y="426350"/>
              <a:ext cx="685225" cy="579075"/>
              <a:chOff x="457200" y="1099375"/>
              <a:chExt cx="685225" cy="579075"/>
            </a:xfrm>
          </p:grpSpPr>
          <p:sp>
            <p:nvSpPr>
              <p:cNvPr id="264" name="Google Shape;264;p9"/>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9"/>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9"/>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9"/>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9"/>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9"/>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9"/>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9"/>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9"/>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9"/>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9"/>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9"/>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 name="Google Shape;276;p9"/>
            <p:cNvGrpSpPr/>
            <p:nvPr/>
          </p:nvGrpSpPr>
          <p:grpSpPr>
            <a:xfrm>
              <a:off x="4132025" y="3867800"/>
              <a:ext cx="571550" cy="354225"/>
              <a:chOff x="2378875" y="567700"/>
              <a:chExt cx="571550" cy="354225"/>
            </a:xfrm>
          </p:grpSpPr>
          <p:sp>
            <p:nvSpPr>
              <p:cNvPr id="277" name="Google Shape;277;p9"/>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9"/>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9"/>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9"/>
            <p:cNvSpPr/>
            <p:nvPr/>
          </p:nvSpPr>
          <p:spPr>
            <a:xfrm>
              <a:off x="4132025" y="-29565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1" name="Google Shape;281;p9"/>
          <p:cNvSpPr txBox="1">
            <a:spLocks noGrp="1"/>
          </p:cNvSpPr>
          <p:nvPr>
            <p:ph type="title"/>
          </p:nvPr>
        </p:nvSpPr>
        <p:spPr>
          <a:xfrm>
            <a:off x="1025950" y="1743900"/>
            <a:ext cx="4045200" cy="7014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36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82" name="Google Shape;282;p9"/>
          <p:cNvSpPr txBox="1">
            <a:spLocks noGrp="1"/>
          </p:cNvSpPr>
          <p:nvPr>
            <p:ph type="subTitle" idx="1"/>
          </p:nvPr>
        </p:nvSpPr>
        <p:spPr>
          <a:xfrm>
            <a:off x="1025950" y="2445300"/>
            <a:ext cx="3639900" cy="954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5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8"/>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69"/>
        <p:cNvGrpSpPr/>
        <p:nvPr/>
      </p:nvGrpSpPr>
      <p:grpSpPr>
        <a:xfrm>
          <a:off x="0" y="0"/>
          <a:ext cx="0" cy="0"/>
          <a:chOff x="0" y="0"/>
          <a:chExt cx="0" cy="0"/>
        </a:xfrm>
      </p:grpSpPr>
      <p:grpSp>
        <p:nvGrpSpPr>
          <p:cNvPr id="370" name="Google Shape;370;p13"/>
          <p:cNvGrpSpPr/>
          <p:nvPr/>
        </p:nvGrpSpPr>
        <p:grpSpPr>
          <a:xfrm>
            <a:off x="323100" y="262725"/>
            <a:ext cx="8686925" cy="4690550"/>
            <a:chOff x="323100" y="262725"/>
            <a:chExt cx="8686925" cy="4690550"/>
          </a:xfrm>
        </p:grpSpPr>
        <p:grpSp>
          <p:nvGrpSpPr>
            <p:cNvPr id="371" name="Google Shape;371;p13"/>
            <p:cNvGrpSpPr/>
            <p:nvPr/>
          </p:nvGrpSpPr>
          <p:grpSpPr>
            <a:xfrm>
              <a:off x="798413" y="4374200"/>
              <a:ext cx="685225" cy="579075"/>
              <a:chOff x="457200" y="1099375"/>
              <a:chExt cx="685225" cy="579075"/>
            </a:xfrm>
          </p:grpSpPr>
          <p:sp>
            <p:nvSpPr>
              <p:cNvPr id="372" name="Google Shape;372;p13"/>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3"/>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3"/>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3"/>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3"/>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3"/>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3"/>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3"/>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3"/>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3"/>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3"/>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3"/>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384;p13"/>
            <p:cNvSpPr/>
            <p:nvPr/>
          </p:nvSpPr>
          <p:spPr>
            <a:xfrm>
              <a:off x="8431800" y="1753850"/>
              <a:ext cx="571580" cy="549947"/>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3"/>
            <p:cNvSpPr/>
            <p:nvPr/>
          </p:nvSpPr>
          <p:spPr>
            <a:xfrm>
              <a:off x="323100" y="3964750"/>
              <a:ext cx="306628" cy="306628"/>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6" name="Google Shape;386;p13"/>
            <p:cNvGrpSpPr/>
            <p:nvPr/>
          </p:nvGrpSpPr>
          <p:grpSpPr>
            <a:xfrm>
              <a:off x="992763" y="287950"/>
              <a:ext cx="571550" cy="354225"/>
              <a:chOff x="2378875" y="567700"/>
              <a:chExt cx="571550" cy="354225"/>
            </a:xfrm>
          </p:grpSpPr>
          <p:sp>
            <p:nvSpPr>
              <p:cNvPr id="387" name="Google Shape;387;p13"/>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390;p13"/>
            <p:cNvGrpSpPr/>
            <p:nvPr/>
          </p:nvGrpSpPr>
          <p:grpSpPr>
            <a:xfrm>
              <a:off x="8003400" y="807575"/>
              <a:ext cx="306625" cy="306325"/>
              <a:chOff x="8142850" y="658200"/>
              <a:chExt cx="306625" cy="306325"/>
            </a:xfrm>
          </p:grpSpPr>
          <p:sp>
            <p:nvSpPr>
              <p:cNvPr id="391" name="Google Shape;391;p13"/>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3" name="Google Shape;393;p13"/>
            <p:cNvSpPr/>
            <p:nvPr/>
          </p:nvSpPr>
          <p:spPr>
            <a:xfrm>
              <a:off x="7334550" y="452535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3"/>
            <p:cNvGrpSpPr/>
            <p:nvPr/>
          </p:nvGrpSpPr>
          <p:grpSpPr>
            <a:xfrm rot="5400000" flipH="1">
              <a:off x="8423713" y="4426663"/>
              <a:ext cx="571550" cy="354225"/>
              <a:chOff x="2378875" y="567700"/>
              <a:chExt cx="571550" cy="354225"/>
            </a:xfrm>
          </p:grpSpPr>
          <p:sp>
            <p:nvSpPr>
              <p:cNvPr id="395" name="Google Shape;395;p13"/>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3"/>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3"/>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13"/>
            <p:cNvSpPr/>
            <p:nvPr/>
          </p:nvSpPr>
          <p:spPr>
            <a:xfrm>
              <a:off x="8113750" y="262725"/>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9" name="Google Shape;399;p13"/>
            <p:cNvGrpSpPr/>
            <p:nvPr/>
          </p:nvGrpSpPr>
          <p:grpSpPr>
            <a:xfrm>
              <a:off x="560486" y="2486862"/>
              <a:ext cx="238340" cy="238106"/>
              <a:chOff x="8142850" y="658200"/>
              <a:chExt cx="306625" cy="306325"/>
            </a:xfrm>
          </p:grpSpPr>
          <p:sp>
            <p:nvSpPr>
              <p:cNvPr id="400" name="Google Shape;400;p13"/>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2" name="Google Shape;402;p13"/>
            <p:cNvSpPr/>
            <p:nvPr/>
          </p:nvSpPr>
          <p:spPr>
            <a:xfrm>
              <a:off x="560475" y="1205950"/>
              <a:ext cx="421200" cy="405175"/>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3" name="Google Shape;403;p13"/>
          <p:cNvSpPr txBox="1">
            <a:spLocks noGrp="1"/>
          </p:cNvSpPr>
          <p:nvPr>
            <p:ph type="title"/>
          </p:nvPr>
        </p:nvSpPr>
        <p:spPr>
          <a:xfrm>
            <a:off x="758775" y="381193"/>
            <a:ext cx="76263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04" name="Google Shape;404;p13"/>
          <p:cNvSpPr txBox="1">
            <a:spLocks noGrp="1"/>
          </p:cNvSpPr>
          <p:nvPr>
            <p:ph type="title" idx="2" hasCustomPrompt="1"/>
          </p:nvPr>
        </p:nvSpPr>
        <p:spPr>
          <a:xfrm>
            <a:off x="1071275" y="1430800"/>
            <a:ext cx="896400" cy="64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800" b="0">
                <a:solidFill>
                  <a:schemeClr val="accent2"/>
                </a:solidFill>
                <a:latin typeface="Montserrat SemiBold"/>
                <a:ea typeface="Montserrat SemiBold"/>
                <a:cs typeface="Montserrat SemiBold"/>
                <a:sym typeface="Montserrat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5" name="Google Shape;405;p13"/>
          <p:cNvSpPr txBox="1">
            <a:spLocks noGrp="1"/>
          </p:cNvSpPr>
          <p:nvPr>
            <p:ph type="title" idx="3"/>
          </p:nvPr>
        </p:nvSpPr>
        <p:spPr>
          <a:xfrm>
            <a:off x="1967625" y="1430847"/>
            <a:ext cx="2390100" cy="64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1700" b="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6" name="Google Shape;406;p13"/>
          <p:cNvSpPr txBox="1">
            <a:spLocks noGrp="1"/>
          </p:cNvSpPr>
          <p:nvPr>
            <p:ph type="title" idx="4"/>
          </p:nvPr>
        </p:nvSpPr>
        <p:spPr>
          <a:xfrm>
            <a:off x="1967625" y="2073697"/>
            <a:ext cx="23901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400"/>
              <a:buFont typeface="Nunito"/>
              <a:buNone/>
              <a:defRPr sz="1400" b="0">
                <a:latin typeface="Raleway"/>
                <a:ea typeface="Raleway"/>
                <a:cs typeface="Raleway"/>
                <a:sym typeface="Raleway"/>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07" name="Google Shape;407;p13"/>
          <p:cNvSpPr txBox="1">
            <a:spLocks noGrp="1"/>
          </p:cNvSpPr>
          <p:nvPr>
            <p:ph type="title" idx="5" hasCustomPrompt="1"/>
          </p:nvPr>
        </p:nvSpPr>
        <p:spPr>
          <a:xfrm>
            <a:off x="4717150" y="1430800"/>
            <a:ext cx="896400" cy="64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800" b="0">
                <a:solidFill>
                  <a:schemeClr val="accent2"/>
                </a:solidFill>
                <a:latin typeface="Montserrat SemiBold"/>
                <a:ea typeface="Montserrat SemiBold"/>
                <a:cs typeface="Montserrat SemiBold"/>
                <a:sym typeface="Montserrat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08" name="Google Shape;408;p13"/>
          <p:cNvSpPr txBox="1">
            <a:spLocks noGrp="1"/>
          </p:cNvSpPr>
          <p:nvPr>
            <p:ph type="title" idx="6"/>
          </p:nvPr>
        </p:nvSpPr>
        <p:spPr>
          <a:xfrm>
            <a:off x="5613300" y="1430847"/>
            <a:ext cx="2390100" cy="64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1700" b="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09" name="Google Shape;409;p13"/>
          <p:cNvSpPr txBox="1">
            <a:spLocks noGrp="1"/>
          </p:cNvSpPr>
          <p:nvPr>
            <p:ph type="title" idx="7"/>
          </p:nvPr>
        </p:nvSpPr>
        <p:spPr>
          <a:xfrm>
            <a:off x="5613300" y="2073697"/>
            <a:ext cx="23901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400"/>
              <a:buFont typeface="Nunito"/>
              <a:buNone/>
              <a:defRPr sz="1400" b="0">
                <a:latin typeface="Raleway"/>
                <a:ea typeface="Raleway"/>
                <a:cs typeface="Raleway"/>
                <a:sym typeface="Raleway"/>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0" name="Google Shape;410;p13"/>
          <p:cNvSpPr txBox="1">
            <a:spLocks noGrp="1"/>
          </p:cNvSpPr>
          <p:nvPr>
            <p:ph type="title" idx="8" hasCustomPrompt="1"/>
          </p:nvPr>
        </p:nvSpPr>
        <p:spPr>
          <a:xfrm>
            <a:off x="1071275" y="3020500"/>
            <a:ext cx="896400" cy="64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800" b="0">
                <a:solidFill>
                  <a:schemeClr val="accent2"/>
                </a:solidFill>
                <a:latin typeface="Montserrat SemiBold"/>
                <a:ea typeface="Montserrat SemiBold"/>
                <a:cs typeface="Montserrat SemiBold"/>
                <a:sym typeface="Montserrat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1" name="Google Shape;411;p13"/>
          <p:cNvSpPr txBox="1">
            <a:spLocks noGrp="1"/>
          </p:cNvSpPr>
          <p:nvPr>
            <p:ph type="title" idx="9"/>
          </p:nvPr>
        </p:nvSpPr>
        <p:spPr>
          <a:xfrm>
            <a:off x="1967625" y="3020622"/>
            <a:ext cx="2390100" cy="64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1700" b="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2" name="Google Shape;412;p13"/>
          <p:cNvSpPr txBox="1">
            <a:spLocks noGrp="1"/>
          </p:cNvSpPr>
          <p:nvPr>
            <p:ph type="title" idx="13"/>
          </p:nvPr>
        </p:nvSpPr>
        <p:spPr>
          <a:xfrm>
            <a:off x="1967625" y="3663397"/>
            <a:ext cx="23901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400"/>
              <a:buFont typeface="Nunito"/>
              <a:buNone/>
              <a:defRPr sz="1400" b="0">
                <a:latin typeface="Raleway"/>
                <a:ea typeface="Raleway"/>
                <a:cs typeface="Raleway"/>
                <a:sym typeface="Raleway"/>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413" name="Google Shape;413;p13"/>
          <p:cNvSpPr txBox="1">
            <a:spLocks noGrp="1"/>
          </p:cNvSpPr>
          <p:nvPr>
            <p:ph type="title" idx="14" hasCustomPrompt="1"/>
          </p:nvPr>
        </p:nvSpPr>
        <p:spPr>
          <a:xfrm>
            <a:off x="4717150" y="3020500"/>
            <a:ext cx="896400" cy="642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3800" b="0">
                <a:solidFill>
                  <a:schemeClr val="accent2"/>
                </a:solidFill>
                <a:latin typeface="Montserrat SemiBold"/>
                <a:ea typeface="Montserrat SemiBold"/>
                <a:cs typeface="Montserrat SemiBold"/>
                <a:sym typeface="Montserrat SemiBold"/>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414" name="Google Shape;414;p13"/>
          <p:cNvSpPr txBox="1">
            <a:spLocks noGrp="1"/>
          </p:cNvSpPr>
          <p:nvPr>
            <p:ph type="title" idx="15"/>
          </p:nvPr>
        </p:nvSpPr>
        <p:spPr>
          <a:xfrm>
            <a:off x="5613300" y="3020622"/>
            <a:ext cx="2390100" cy="642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000"/>
              <a:buNone/>
              <a:defRPr sz="1700" b="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415" name="Google Shape;415;p13"/>
          <p:cNvSpPr txBox="1">
            <a:spLocks noGrp="1"/>
          </p:cNvSpPr>
          <p:nvPr>
            <p:ph type="title" idx="16"/>
          </p:nvPr>
        </p:nvSpPr>
        <p:spPr>
          <a:xfrm>
            <a:off x="5613300" y="3663397"/>
            <a:ext cx="23901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1400"/>
              <a:buFont typeface="Nunito"/>
              <a:buNone/>
              <a:defRPr sz="1400" b="0">
                <a:latin typeface="Raleway"/>
                <a:ea typeface="Raleway"/>
                <a:cs typeface="Raleway"/>
                <a:sym typeface="Raleway"/>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416"/>
        <p:cNvGrpSpPr/>
        <p:nvPr/>
      </p:nvGrpSpPr>
      <p:grpSpPr>
        <a:xfrm>
          <a:off x="0" y="0"/>
          <a:ext cx="0" cy="0"/>
          <a:chOff x="0" y="0"/>
          <a:chExt cx="0" cy="0"/>
        </a:xfrm>
      </p:grpSpPr>
      <p:grpSp>
        <p:nvGrpSpPr>
          <p:cNvPr id="417" name="Google Shape;417;p14"/>
          <p:cNvGrpSpPr/>
          <p:nvPr/>
        </p:nvGrpSpPr>
        <p:grpSpPr>
          <a:xfrm>
            <a:off x="591325" y="452123"/>
            <a:ext cx="8157088" cy="4860047"/>
            <a:chOff x="591325" y="452123"/>
            <a:chExt cx="8157088" cy="4860047"/>
          </a:xfrm>
        </p:grpSpPr>
        <p:sp>
          <p:nvSpPr>
            <p:cNvPr id="418" name="Google Shape;418;p14"/>
            <p:cNvSpPr/>
            <p:nvPr/>
          </p:nvSpPr>
          <p:spPr>
            <a:xfrm>
              <a:off x="7364174" y="807577"/>
              <a:ext cx="447146" cy="430134"/>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9" name="Google Shape;419;p14"/>
            <p:cNvGrpSpPr/>
            <p:nvPr/>
          </p:nvGrpSpPr>
          <p:grpSpPr>
            <a:xfrm>
              <a:off x="2485048" y="453345"/>
              <a:ext cx="354581" cy="354234"/>
              <a:chOff x="8142850" y="658200"/>
              <a:chExt cx="306625" cy="306325"/>
            </a:xfrm>
          </p:grpSpPr>
          <p:sp>
            <p:nvSpPr>
              <p:cNvPr id="420" name="Google Shape;420;p14"/>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4"/>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4"/>
            <p:cNvSpPr/>
            <p:nvPr/>
          </p:nvSpPr>
          <p:spPr>
            <a:xfrm>
              <a:off x="7139611" y="452123"/>
              <a:ext cx="175151" cy="175151"/>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4"/>
            <p:cNvGrpSpPr/>
            <p:nvPr/>
          </p:nvGrpSpPr>
          <p:grpSpPr>
            <a:xfrm flipH="1">
              <a:off x="591325" y="644050"/>
              <a:ext cx="685225" cy="579075"/>
              <a:chOff x="457200" y="1099375"/>
              <a:chExt cx="685225" cy="579075"/>
            </a:xfrm>
          </p:grpSpPr>
          <p:sp>
            <p:nvSpPr>
              <p:cNvPr id="424" name="Google Shape;424;p14"/>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4"/>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4"/>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4"/>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4"/>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4"/>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4"/>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4"/>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4"/>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4"/>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4"/>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4"/>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14"/>
            <p:cNvSpPr/>
            <p:nvPr/>
          </p:nvSpPr>
          <p:spPr>
            <a:xfrm flipH="1">
              <a:off x="713388" y="401110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7" name="Google Shape;437;p14"/>
            <p:cNvGrpSpPr/>
            <p:nvPr/>
          </p:nvGrpSpPr>
          <p:grpSpPr>
            <a:xfrm flipH="1">
              <a:off x="8176863" y="3677963"/>
              <a:ext cx="571550" cy="354225"/>
              <a:chOff x="2378875" y="567700"/>
              <a:chExt cx="571550" cy="354225"/>
            </a:xfrm>
          </p:grpSpPr>
          <p:sp>
            <p:nvSpPr>
              <p:cNvPr id="438" name="Google Shape;438;p14"/>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4"/>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4"/>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4"/>
            <p:cNvSpPr/>
            <p:nvPr/>
          </p:nvSpPr>
          <p:spPr>
            <a:xfrm>
              <a:off x="7139588" y="4649650"/>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14"/>
            <p:cNvGrpSpPr/>
            <p:nvPr/>
          </p:nvGrpSpPr>
          <p:grpSpPr>
            <a:xfrm flipH="1">
              <a:off x="5123200" y="4733095"/>
              <a:ext cx="685225" cy="579075"/>
              <a:chOff x="457200" y="1099375"/>
              <a:chExt cx="685225" cy="579075"/>
            </a:xfrm>
          </p:grpSpPr>
          <p:sp>
            <p:nvSpPr>
              <p:cNvPr id="443" name="Google Shape;443;p14"/>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4"/>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4"/>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4"/>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4"/>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4"/>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4"/>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4"/>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4"/>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4"/>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4"/>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4"/>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5" name="Google Shape;455;p14"/>
          <p:cNvSpPr txBox="1">
            <a:spLocks noGrp="1"/>
          </p:cNvSpPr>
          <p:nvPr>
            <p:ph type="title"/>
          </p:nvPr>
        </p:nvSpPr>
        <p:spPr>
          <a:xfrm>
            <a:off x="4279850" y="1958550"/>
            <a:ext cx="3884100" cy="158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56" name="Google Shape;456;p14"/>
          <p:cNvSpPr txBox="1">
            <a:spLocks noGrp="1"/>
          </p:cNvSpPr>
          <p:nvPr>
            <p:ph type="subTitle" idx="1"/>
          </p:nvPr>
        </p:nvSpPr>
        <p:spPr>
          <a:xfrm>
            <a:off x="4279850" y="3582679"/>
            <a:ext cx="3235200" cy="544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57" name="Google Shape;457;p14"/>
          <p:cNvSpPr txBox="1">
            <a:spLocks noGrp="1"/>
          </p:cNvSpPr>
          <p:nvPr>
            <p:ph type="title" idx="2" hasCustomPrompt="1"/>
          </p:nvPr>
        </p:nvSpPr>
        <p:spPr>
          <a:xfrm>
            <a:off x="4279850" y="1142625"/>
            <a:ext cx="1933200" cy="772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7000" b="0">
                <a:solidFill>
                  <a:schemeClr val="accent2"/>
                </a:solidFill>
                <a:latin typeface="Montserrat SemiBold"/>
                <a:ea typeface="Montserrat SemiBold"/>
                <a:cs typeface="Montserrat SemiBold"/>
                <a:sym typeface="Montserrat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CUSTOM_11_1">
    <p:spTree>
      <p:nvGrpSpPr>
        <p:cNvPr id="1" name="Shape 458"/>
        <p:cNvGrpSpPr/>
        <p:nvPr/>
      </p:nvGrpSpPr>
      <p:grpSpPr>
        <a:xfrm>
          <a:off x="0" y="0"/>
          <a:ext cx="0" cy="0"/>
          <a:chOff x="0" y="0"/>
          <a:chExt cx="0" cy="0"/>
        </a:xfrm>
      </p:grpSpPr>
      <p:grpSp>
        <p:nvGrpSpPr>
          <p:cNvPr id="459" name="Google Shape;459;p15"/>
          <p:cNvGrpSpPr/>
          <p:nvPr/>
        </p:nvGrpSpPr>
        <p:grpSpPr>
          <a:xfrm>
            <a:off x="286100" y="415300"/>
            <a:ext cx="8484000" cy="4406342"/>
            <a:chOff x="286100" y="415300"/>
            <a:chExt cx="8484000" cy="4406342"/>
          </a:xfrm>
        </p:grpSpPr>
        <p:sp>
          <p:nvSpPr>
            <p:cNvPr id="460" name="Google Shape;460;p15"/>
            <p:cNvSpPr/>
            <p:nvPr/>
          </p:nvSpPr>
          <p:spPr>
            <a:xfrm flipH="1">
              <a:off x="2558225" y="4326475"/>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5"/>
            <p:cNvSpPr/>
            <p:nvPr/>
          </p:nvSpPr>
          <p:spPr>
            <a:xfrm flipH="1">
              <a:off x="8019700" y="962725"/>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5"/>
            <p:cNvSpPr/>
            <p:nvPr/>
          </p:nvSpPr>
          <p:spPr>
            <a:xfrm rot="10800000" flipH="1">
              <a:off x="7438120" y="4416467"/>
              <a:ext cx="421200" cy="405175"/>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3" name="Google Shape;463;p15"/>
            <p:cNvGrpSpPr/>
            <p:nvPr/>
          </p:nvGrpSpPr>
          <p:grpSpPr>
            <a:xfrm flipH="1">
              <a:off x="389225" y="4431700"/>
              <a:ext cx="975125" cy="98825"/>
              <a:chOff x="7649075" y="1411438"/>
              <a:chExt cx="975125" cy="98825"/>
            </a:xfrm>
          </p:grpSpPr>
          <p:sp>
            <p:nvSpPr>
              <p:cNvPr id="464" name="Google Shape;464;p15"/>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5"/>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15"/>
            <p:cNvGrpSpPr/>
            <p:nvPr/>
          </p:nvGrpSpPr>
          <p:grpSpPr>
            <a:xfrm flipH="1">
              <a:off x="6644925" y="415300"/>
              <a:ext cx="571550" cy="354225"/>
              <a:chOff x="2378875" y="567700"/>
              <a:chExt cx="571550" cy="354225"/>
            </a:xfrm>
          </p:grpSpPr>
          <p:sp>
            <p:nvSpPr>
              <p:cNvPr id="467" name="Google Shape;467;p15"/>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5"/>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15"/>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15"/>
            <p:cNvGrpSpPr/>
            <p:nvPr/>
          </p:nvGrpSpPr>
          <p:grpSpPr>
            <a:xfrm flipH="1">
              <a:off x="286100" y="1216950"/>
              <a:ext cx="306625" cy="306325"/>
              <a:chOff x="8142850" y="658200"/>
              <a:chExt cx="306625" cy="306325"/>
            </a:xfrm>
          </p:grpSpPr>
          <p:sp>
            <p:nvSpPr>
              <p:cNvPr id="471" name="Google Shape;471;p15"/>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5"/>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15"/>
            <p:cNvGrpSpPr/>
            <p:nvPr/>
          </p:nvGrpSpPr>
          <p:grpSpPr>
            <a:xfrm flipH="1">
              <a:off x="3905975" y="708263"/>
              <a:ext cx="685225" cy="579075"/>
              <a:chOff x="457200" y="1099375"/>
              <a:chExt cx="685225" cy="579075"/>
            </a:xfrm>
          </p:grpSpPr>
          <p:sp>
            <p:nvSpPr>
              <p:cNvPr id="474" name="Google Shape;474;p15"/>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5"/>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15"/>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5"/>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5"/>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5"/>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5"/>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5"/>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5"/>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5"/>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5"/>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5"/>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6" name="Google Shape;486;p15"/>
            <p:cNvSpPr/>
            <p:nvPr/>
          </p:nvSpPr>
          <p:spPr>
            <a:xfrm rot="10800000" flipH="1">
              <a:off x="8078420" y="4304525"/>
              <a:ext cx="223880" cy="22388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7" name="Google Shape;487;p15"/>
          <p:cNvSpPr txBox="1">
            <a:spLocks noGrp="1"/>
          </p:cNvSpPr>
          <p:nvPr>
            <p:ph type="title"/>
          </p:nvPr>
        </p:nvSpPr>
        <p:spPr>
          <a:xfrm>
            <a:off x="915025" y="1989150"/>
            <a:ext cx="4463100" cy="1580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45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88" name="Google Shape;488;p15"/>
          <p:cNvSpPr txBox="1">
            <a:spLocks noGrp="1"/>
          </p:cNvSpPr>
          <p:nvPr>
            <p:ph type="subTitle" idx="1"/>
          </p:nvPr>
        </p:nvSpPr>
        <p:spPr>
          <a:xfrm>
            <a:off x="915025" y="3569550"/>
            <a:ext cx="4463100" cy="3570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sz="1600">
                <a:solidFill>
                  <a:schemeClr val="dk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89" name="Google Shape;489;p15"/>
          <p:cNvSpPr txBox="1">
            <a:spLocks noGrp="1"/>
          </p:cNvSpPr>
          <p:nvPr>
            <p:ph type="title" idx="2" hasCustomPrompt="1"/>
          </p:nvPr>
        </p:nvSpPr>
        <p:spPr>
          <a:xfrm>
            <a:off x="915025" y="1216950"/>
            <a:ext cx="1933200" cy="772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7000" b="0">
                <a:solidFill>
                  <a:schemeClr val="accent2"/>
                </a:solidFill>
                <a:latin typeface="Montserrat SemiBold"/>
                <a:ea typeface="Montserrat SemiBold"/>
                <a:cs typeface="Montserrat SemiBold"/>
                <a:sym typeface="Montserrat SemiBold"/>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522"/>
        <p:cNvGrpSpPr/>
        <p:nvPr/>
      </p:nvGrpSpPr>
      <p:grpSpPr>
        <a:xfrm>
          <a:off x="0" y="0"/>
          <a:ext cx="0" cy="0"/>
          <a:chOff x="0" y="0"/>
          <a:chExt cx="0" cy="0"/>
        </a:xfrm>
      </p:grpSpPr>
      <p:grpSp>
        <p:nvGrpSpPr>
          <p:cNvPr id="523" name="Google Shape;523;p17"/>
          <p:cNvGrpSpPr/>
          <p:nvPr/>
        </p:nvGrpSpPr>
        <p:grpSpPr>
          <a:xfrm>
            <a:off x="435075" y="-157675"/>
            <a:ext cx="8420400" cy="4873417"/>
            <a:chOff x="435075" y="-157675"/>
            <a:chExt cx="8420400" cy="4873417"/>
          </a:xfrm>
        </p:grpSpPr>
        <p:grpSp>
          <p:nvGrpSpPr>
            <p:cNvPr id="524" name="Google Shape;524;p17"/>
            <p:cNvGrpSpPr/>
            <p:nvPr/>
          </p:nvGrpSpPr>
          <p:grpSpPr>
            <a:xfrm>
              <a:off x="1033313" y="4024725"/>
              <a:ext cx="685225" cy="579075"/>
              <a:chOff x="457200" y="1099375"/>
              <a:chExt cx="685225" cy="579075"/>
            </a:xfrm>
          </p:grpSpPr>
          <p:sp>
            <p:nvSpPr>
              <p:cNvPr id="525" name="Google Shape;525;p17"/>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7"/>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7"/>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7"/>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7"/>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7"/>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7"/>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7"/>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7"/>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7"/>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17"/>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7"/>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7" name="Google Shape;537;p17"/>
            <p:cNvSpPr/>
            <p:nvPr/>
          </p:nvSpPr>
          <p:spPr>
            <a:xfrm>
              <a:off x="6209300" y="927025"/>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7"/>
            <p:cNvSpPr/>
            <p:nvPr/>
          </p:nvSpPr>
          <p:spPr>
            <a:xfrm>
              <a:off x="559475" y="567700"/>
              <a:ext cx="750400" cy="722000"/>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7"/>
            <p:cNvSpPr/>
            <p:nvPr/>
          </p:nvSpPr>
          <p:spPr>
            <a:xfrm>
              <a:off x="7016175" y="4198625"/>
              <a:ext cx="421200" cy="405175"/>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7"/>
            <p:cNvSpPr/>
            <p:nvPr/>
          </p:nvSpPr>
          <p:spPr>
            <a:xfrm>
              <a:off x="1125225" y="2956375"/>
              <a:ext cx="306628" cy="306628"/>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1" name="Google Shape;541;p17"/>
            <p:cNvGrpSpPr/>
            <p:nvPr/>
          </p:nvGrpSpPr>
          <p:grpSpPr>
            <a:xfrm>
              <a:off x="7880350" y="3261650"/>
              <a:ext cx="975125" cy="98825"/>
              <a:chOff x="7649075" y="1411438"/>
              <a:chExt cx="975125" cy="98825"/>
            </a:xfrm>
          </p:grpSpPr>
          <p:sp>
            <p:nvSpPr>
              <p:cNvPr id="542" name="Google Shape;542;p17"/>
              <p:cNvSpPr/>
              <p:nvPr/>
            </p:nvSpPr>
            <p:spPr>
              <a:xfrm>
                <a:off x="7649075" y="1421400"/>
                <a:ext cx="800400" cy="78900"/>
              </a:xfrm>
              <a:custGeom>
                <a:avLst/>
                <a:gdLst/>
                <a:ahLst/>
                <a:cxnLst/>
                <a:rect l="l" t="t" r="r" b="b"/>
                <a:pathLst>
                  <a:path w="32016" h="3156" extrusionOk="0">
                    <a:moveTo>
                      <a:pt x="0" y="0"/>
                    </a:moveTo>
                    <a:lnTo>
                      <a:pt x="0" y="3155"/>
                    </a:lnTo>
                    <a:lnTo>
                      <a:pt x="32016" y="3155"/>
                    </a:lnTo>
                    <a:lnTo>
                      <a:pt x="3201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7"/>
              <p:cNvSpPr/>
              <p:nvPr/>
            </p:nvSpPr>
            <p:spPr>
              <a:xfrm>
                <a:off x="8525375" y="1411438"/>
                <a:ext cx="98825" cy="98825"/>
              </a:xfrm>
              <a:custGeom>
                <a:avLst/>
                <a:gdLst/>
                <a:ahLst/>
                <a:cxnLst/>
                <a:rect l="l" t="t" r="r" b="b"/>
                <a:pathLst>
                  <a:path w="3953" h="3953" extrusionOk="0">
                    <a:moveTo>
                      <a:pt x="0" y="0"/>
                    </a:moveTo>
                    <a:lnTo>
                      <a:pt x="0" y="3953"/>
                    </a:lnTo>
                    <a:lnTo>
                      <a:pt x="3953" y="3953"/>
                    </a:lnTo>
                    <a:lnTo>
                      <a:pt x="395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4" name="Google Shape;544;p17"/>
            <p:cNvGrpSpPr/>
            <p:nvPr/>
          </p:nvGrpSpPr>
          <p:grpSpPr>
            <a:xfrm>
              <a:off x="2378875" y="567700"/>
              <a:ext cx="571550" cy="354225"/>
              <a:chOff x="2378875" y="567700"/>
              <a:chExt cx="571550" cy="354225"/>
            </a:xfrm>
          </p:grpSpPr>
          <p:sp>
            <p:nvSpPr>
              <p:cNvPr id="545" name="Google Shape;545;p17"/>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7"/>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7"/>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8" name="Google Shape;548;p17"/>
            <p:cNvSpPr/>
            <p:nvPr/>
          </p:nvSpPr>
          <p:spPr>
            <a:xfrm>
              <a:off x="435075" y="3414588"/>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9" name="Google Shape;549;p17"/>
            <p:cNvGrpSpPr/>
            <p:nvPr/>
          </p:nvGrpSpPr>
          <p:grpSpPr>
            <a:xfrm>
              <a:off x="8196425" y="1956475"/>
              <a:ext cx="306625" cy="306325"/>
              <a:chOff x="8142850" y="658200"/>
              <a:chExt cx="306625" cy="306325"/>
            </a:xfrm>
          </p:grpSpPr>
          <p:sp>
            <p:nvSpPr>
              <p:cNvPr id="550" name="Google Shape;550;p17"/>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7"/>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2" name="Google Shape;552;p17"/>
            <p:cNvSpPr/>
            <p:nvPr/>
          </p:nvSpPr>
          <p:spPr>
            <a:xfrm>
              <a:off x="2130025" y="4276913"/>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3" name="Google Shape;553;p17"/>
            <p:cNvGrpSpPr/>
            <p:nvPr/>
          </p:nvGrpSpPr>
          <p:grpSpPr>
            <a:xfrm>
              <a:off x="7852288" y="-157675"/>
              <a:ext cx="685225" cy="579075"/>
              <a:chOff x="457200" y="1099375"/>
              <a:chExt cx="685225" cy="579075"/>
            </a:xfrm>
          </p:grpSpPr>
          <p:sp>
            <p:nvSpPr>
              <p:cNvPr id="554" name="Google Shape;554;p17"/>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17"/>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17"/>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7"/>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7"/>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7"/>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7"/>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17"/>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7"/>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7"/>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7"/>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7"/>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6" name="Google Shape;566;p17"/>
            <p:cNvSpPr/>
            <p:nvPr/>
          </p:nvSpPr>
          <p:spPr>
            <a:xfrm>
              <a:off x="7656475" y="4491863"/>
              <a:ext cx="223880" cy="223880"/>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7"/>
          <p:cNvSpPr txBox="1">
            <a:spLocks noGrp="1"/>
          </p:cNvSpPr>
          <p:nvPr>
            <p:ph type="title"/>
          </p:nvPr>
        </p:nvSpPr>
        <p:spPr>
          <a:xfrm>
            <a:off x="2487675" y="3043350"/>
            <a:ext cx="4168500" cy="4668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sz="2000"/>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568" name="Google Shape;568;p17"/>
          <p:cNvSpPr txBox="1">
            <a:spLocks noGrp="1"/>
          </p:cNvSpPr>
          <p:nvPr>
            <p:ph type="title" idx="2"/>
          </p:nvPr>
        </p:nvSpPr>
        <p:spPr>
          <a:xfrm>
            <a:off x="1651000" y="1633350"/>
            <a:ext cx="5842500" cy="14100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2600"/>
              <a:buNone/>
              <a:defRPr sz="2400" b="0">
                <a:latin typeface="Raleway"/>
                <a:ea typeface="Raleway"/>
                <a:cs typeface="Raleway"/>
                <a:sym typeface="Raleway"/>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CUSTOM_7_1_1">
    <p:spTree>
      <p:nvGrpSpPr>
        <p:cNvPr id="1" name="Shape 646"/>
        <p:cNvGrpSpPr/>
        <p:nvPr/>
      </p:nvGrpSpPr>
      <p:grpSpPr>
        <a:xfrm>
          <a:off x="0" y="0"/>
          <a:ext cx="0" cy="0"/>
          <a:chOff x="0" y="0"/>
          <a:chExt cx="0" cy="0"/>
        </a:xfrm>
      </p:grpSpPr>
      <p:grpSp>
        <p:nvGrpSpPr>
          <p:cNvPr id="647" name="Google Shape;647;p21"/>
          <p:cNvGrpSpPr/>
          <p:nvPr/>
        </p:nvGrpSpPr>
        <p:grpSpPr>
          <a:xfrm>
            <a:off x="151226" y="59350"/>
            <a:ext cx="8858799" cy="5272049"/>
            <a:chOff x="151226" y="59350"/>
            <a:chExt cx="8858799" cy="5272049"/>
          </a:xfrm>
        </p:grpSpPr>
        <p:grpSp>
          <p:nvGrpSpPr>
            <p:cNvPr id="648" name="Google Shape;648;p21"/>
            <p:cNvGrpSpPr/>
            <p:nvPr/>
          </p:nvGrpSpPr>
          <p:grpSpPr>
            <a:xfrm>
              <a:off x="2860988" y="4752324"/>
              <a:ext cx="685225" cy="579075"/>
              <a:chOff x="457200" y="1099375"/>
              <a:chExt cx="685225" cy="579075"/>
            </a:xfrm>
          </p:grpSpPr>
          <p:sp>
            <p:nvSpPr>
              <p:cNvPr id="649" name="Google Shape;649;p21"/>
              <p:cNvSpPr/>
              <p:nvPr/>
            </p:nvSpPr>
            <p:spPr>
              <a:xfrm>
                <a:off x="457200" y="1575025"/>
                <a:ext cx="107175" cy="92100"/>
              </a:xfrm>
              <a:custGeom>
                <a:avLst/>
                <a:gdLst/>
                <a:ahLst/>
                <a:cxnLst/>
                <a:rect l="l" t="t" r="r" b="b"/>
                <a:pathLst>
                  <a:path w="4287" h="3684" extrusionOk="0">
                    <a:moveTo>
                      <a:pt x="1834" y="1"/>
                    </a:moveTo>
                    <a:cubicBezTo>
                      <a:pt x="822" y="1"/>
                      <a:pt x="0" y="822"/>
                      <a:pt x="0" y="1846"/>
                    </a:cubicBezTo>
                    <a:cubicBezTo>
                      <a:pt x="0" y="2950"/>
                      <a:pt x="906" y="3684"/>
                      <a:pt x="1850" y="3684"/>
                    </a:cubicBezTo>
                    <a:cubicBezTo>
                      <a:pt x="2300" y="3684"/>
                      <a:pt x="2758" y="3517"/>
                      <a:pt x="3131" y="3144"/>
                    </a:cubicBezTo>
                    <a:cubicBezTo>
                      <a:pt x="4286" y="1989"/>
                      <a:pt x="3465" y="1"/>
                      <a:pt x="1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457200" y="1337200"/>
                <a:ext cx="107175" cy="91875"/>
              </a:xfrm>
              <a:custGeom>
                <a:avLst/>
                <a:gdLst/>
                <a:ahLst/>
                <a:cxnLst/>
                <a:rect l="l" t="t" r="r" b="b"/>
                <a:pathLst>
                  <a:path w="4287" h="3675" extrusionOk="0">
                    <a:moveTo>
                      <a:pt x="1834" y="0"/>
                    </a:moveTo>
                    <a:cubicBezTo>
                      <a:pt x="822" y="0"/>
                      <a:pt x="0" y="822"/>
                      <a:pt x="0" y="1834"/>
                    </a:cubicBezTo>
                    <a:cubicBezTo>
                      <a:pt x="0" y="2944"/>
                      <a:pt x="903" y="3674"/>
                      <a:pt x="1844" y="3674"/>
                    </a:cubicBezTo>
                    <a:cubicBezTo>
                      <a:pt x="2296" y="3674"/>
                      <a:pt x="2757" y="3506"/>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1"/>
              <p:cNvSpPr/>
              <p:nvPr/>
            </p:nvSpPr>
            <p:spPr>
              <a:xfrm>
                <a:off x="457200" y="1099375"/>
                <a:ext cx="107175" cy="91800"/>
              </a:xfrm>
              <a:custGeom>
                <a:avLst/>
                <a:gdLst/>
                <a:ahLst/>
                <a:cxnLst/>
                <a:rect l="l" t="t" r="r" b="b"/>
                <a:pathLst>
                  <a:path w="4287" h="3672" extrusionOk="0">
                    <a:moveTo>
                      <a:pt x="1834" y="0"/>
                    </a:moveTo>
                    <a:cubicBezTo>
                      <a:pt x="822" y="0"/>
                      <a:pt x="0" y="822"/>
                      <a:pt x="0" y="1834"/>
                    </a:cubicBezTo>
                    <a:cubicBezTo>
                      <a:pt x="0" y="2938"/>
                      <a:pt x="906" y="3672"/>
                      <a:pt x="1850" y="3672"/>
                    </a:cubicBezTo>
                    <a:cubicBezTo>
                      <a:pt x="2300" y="3672"/>
                      <a:pt x="2758" y="3505"/>
                      <a:pt x="3131" y="3132"/>
                    </a:cubicBezTo>
                    <a:cubicBezTo>
                      <a:pt x="4286" y="1977"/>
                      <a:pt x="3465" y="0"/>
                      <a:pt x="18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1"/>
              <p:cNvSpPr/>
              <p:nvPr/>
            </p:nvSpPr>
            <p:spPr>
              <a:xfrm>
                <a:off x="649775" y="1578900"/>
                <a:ext cx="107475" cy="92000"/>
              </a:xfrm>
              <a:custGeom>
                <a:avLst/>
                <a:gdLst/>
                <a:ahLst/>
                <a:cxnLst/>
                <a:rect l="l" t="t" r="r" b="b"/>
                <a:pathLst>
                  <a:path w="4299" h="3680" extrusionOk="0">
                    <a:moveTo>
                      <a:pt x="1846" y="0"/>
                    </a:moveTo>
                    <a:cubicBezTo>
                      <a:pt x="822" y="0"/>
                      <a:pt x="0" y="822"/>
                      <a:pt x="0" y="1834"/>
                    </a:cubicBezTo>
                    <a:cubicBezTo>
                      <a:pt x="0" y="2944"/>
                      <a:pt x="903" y="3679"/>
                      <a:pt x="1848" y="3679"/>
                    </a:cubicBezTo>
                    <a:cubicBezTo>
                      <a:pt x="2302" y="3679"/>
                      <a:pt x="2765" y="3510"/>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649775" y="1341075"/>
                <a:ext cx="107475" cy="91800"/>
              </a:xfrm>
              <a:custGeom>
                <a:avLst/>
                <a:gdLst/>
                <a:ahLst/>
                <a:cxnLst/>
                <a:rect l="l" t="t" r="r" b="b"/>
                <a:pathLst>
                  <a:path w="4299" h="3672" extrusionOk="0">
                    <a:moveTo>
                      <a:pt x="1846" y="0"/>
                    </a:moveTo>
                    <a:cubicBezTo>
                      <a:pt x="822" y="0"/>
                      <a:pt x="0" y="822"/>
                      <a:pt x="0" y="1834"/>
                    </a:cubicBezTo>
                    <a:cubicBezTo>
                      <a:pt x="0" y="2938"/>
                      <a:pt x="906" y="3671"/>
                      <a:pt x="1854" y="3671"/>
                    </a:cubicBezTo>
                    <a:cubicBezTo>
                      <a:pt x="2305" y="3671"/>
                      <a:pt x="2767" y="3505"/>
                      <a:pt x="3144" y="3132"/>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1"/>
              <p:cNvSpPr/>
              <p:nvPr/>
            </p:nvSpPr>
            <p:spPr>
              <a:xfrm>
                <a:off x="649775" y="1102950"/>
                <a:ext cx="107475" cy="92100"/>
              </a:xfrm>
              <a:custGeom>
                <a:avLst/>
                <a:gdLst/>
                <a:ahLst/>
                <a:cxnLst/>
                <a:rect l="l" t="t" r="r" b="b"/>
                <a:pathLst>
                  <a:path w="4299" h="3684" extrusionOk="0">
                    <a:moveTo>
                      <a:pt x="1846" y="0"/>
                    </a:moveTo>
                    <a:cubicBezTo>
                      <a:pt x="822" y="0"/>
                      <a:pt x="0" y="822"/>
                      <a:pt x="0" y="1846"/>
                    </a:cubicBezTo>
                    <a:cubicBezTo>
                      <a:pt x="0" y="2950"/>
                      <a:pt x="906" y="3683"/>
                      <a:pt x="1854" y="3683"/>
                    </a:cubicBezTo>
                    <a:cubicBezTo>
                      <a:pt x="2305" y="3683"/>
                      <a:pt x="2767" y="3516"/>
                      <a:pt x="3144" y="3144"/>
                    </a:cubicBezTo>
                    <a:cubicBezTo>
                      <a:pt x="4299" y="1989"/>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1"/>
              <p:cNvSpPr/>
              <p:nvPr/>
            </p:nvSpPr>
            <p:spPr>
              <a:xfrm>
                <a:off x="842350" y="1582775"/>
                <a:ext cx="107475" cy="91850"/>
              </a:xfrm>
              <a:custGeom>
                <a:avLst/>
                <a:gdLst/>
                <a:ahLst/>
                <a:cxnLst/>
                <a:rect l="l" t="t" r="r" b="b"/>
                <a:pathLst>
                  <a:path w="4299" h="3674" extrusionOk="0">
                    <a:moveTo>
                      <a:pt x="1846" y="0"/>
                    </a:moveTo>
                    <a:cubicBezTo>
                      <a:pt x="822" y="0"/>
                      <a:pt x="1" y="822"/>
                      <a:pt x="1" y="1834"/>
                    </a:cubicBezTo>
                    <a:cubicBezTo>
                      <a:pt x="1" y="2944"/>
                      <a:pt x="903" y="3674"/>
                      <a:pt x="1849" y="3674"/>
                    </a:cubicBezTo>
                    <a:cubicBezTo>
                      <a:pt x="2302" y="3674"/>
                      <a:pt x="2766" y="3506"/>
                      <a:pt x="3144" y="3131"/>
                    </a:cubicBezTo>
                    <a:cubicBezTo>
                      <a:pt x="4299" y="1977"/>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842350" y="1344950"/>
                <a:ext cx="107475" cy="91800"/>
              </a:xfrm>
              <a:custGeom>
                <a:avLst/>
                <a:gdLst/>
                <a:ahLst/>
                <a:cxnLst/>
                <a:rect l="l" t="t" r="r" b="b"/>
                <a:pathLst>
                  <a:path w="4299" h="3672" extrusionOk="0">
                    <a:moveTo>
                      <a:pt x="1846" y="0"/>
                    </a:moveTo>
                    <a:cubicBezTo>
                      <a:pt x="822" y="0"/>
                      <a:pt x="1" y="822"/>
                      <a:pt x="1" y="1834"/>
                    </a:cubicBezTo>
                    <a:cubicBezTo>
                      <a:pt x="1" y="2938"/>
                      <a:pt x="907" y="3671"/>
                      <a:pt x="1854" y="3671"/>
                    </a:cubicBezTo>
                    <a:cubicBezTo>
                      <a:pt x="2306" y="3671"/>
                      <a:pt x="2767" y="3504"/>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842350" y="1106825"/>
                <a:ext cx="107475" cy="92000"/>
              </a:xfrm>
              <a:custGeom>
                <a:avLst/>
                <a:gdLst/>
                <a:ahLst/>
                <a:cxnLst/>
                <a:rect l="l" t="t" r="r" b="b"/>
                <a:pathLst>
                  <a:path w="4299" h="3680" extrusionOk="0">
                    <a:moveTo>
                      <a:pt x="1846" y="0"/>
                    </a:moveTo>
                    <a:cubicBezTo>
                      <a:pt x="822" y="0"/>
                      <a:pt x="1" y="822"/>
                      <a:pt x="1" y="1834"/>
                    </a:cubicBezTo>
                    <a:cubicBezTo>
                      <a:pt x="1" y="2944"/>
                      <a:pt x="903" y="3679"/>
                      <a:pt x="1848" y="3679"/>
                    </a:cubicBezTo>
                    <a:cubicBezTo>
                      <a:pt x="2302" y="3679"/>
                      <a:pt x="2766" y="3510"/>
                      <a:pt x="3144" y="3131"/>
                    </a:cubicBezTo>
                    <a:cubicBezTo>
                      <a:pt x="4299" y="1976"/>
                      <a:pt x="3477" y="0"/>
                      <a:pt x="18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1034950" y="1586625"/>
                <a:ext cx="107475" cy="91825"/>
              </a:xfrm>
              <a:custGeom>
                <a:avLst/>
                <a:gdLst/>
                <a:ahLst/>
                <a:cxnLst/>
                <a:rect l="l" t="t" r="r" b="b"/>
                <a:pathLst>
                  <a:path w="4299" h="3673" extrusionOk="0">
                    <a:moveTo>
                      <a:pt x="1846" y="1"/>
                    </a:moveTo>
                    <a:cubicBezTo>
                      <a:pt x="833" y="1"/>
                      <a:pt x="0" y="822"/>
                      <a:pt x="12" y="1834"/>
                    </a:cubicBezTo>
                    <a:cubicBezTo>
                      <a:pt x="12" y="2939"/>
                      <a:pt x="918" y="3672"/>
                      <a:pt x="1862" y="3672"/>
                    </a:cubicBezTo>
                    <a:cubicBezTo>
                      <a:pt x="2312" y="3672"/>
                      <a:pt x="2770" y="3505"/>
                      <a:pt x="3143" y="3132"/>
                    </a:cubicBezTo>
                    <a:cubicBezTo>
                      <a:pt x="4298" y="1977"/>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1034950" y="1348500"/>
                <a:ext cx="107475" cy="92100"/>
              </a:xfrm>
              <a:custGeom>
                <a:avLst/>
                <a:gdLst/>
                <a:ahLst/>
                <a:cxnLst/>
                <a:rect l="l" t="t" r="r" b="b"/>
                <a:pathLst>
                  <a:path w="4299" h="3684" extrusionOk="0">
                    <a:moveTo>
                      <a:pt x="1846" y="1"/>
                    </a:moveTo>
                    <a:cubicBezTo>
                      <a:pt x="833" y="1"/>
                      <a:pt x="0" y="822"/>
                      <a:pt x="12" y="1846"/>
                    </a:cubicBezTo>
                    <a:cubicBezTo>
                      <a:pt x="12" y="2951"/>
                      <a:pt x="918" y="3684"/>
                      <a:pt x="1862" y="3684"/>
                    </a:cubicBezTo>
                    <a:cubicBezTo>
                      <a:pt x="2312" y="3684"/>
                      <a:pt x="2770" y="3517"/>
                      <a:pt x="3143" y="3144"/>
                    </a:cubicBezTo>
                    <a:cubicBezTo>
                      <a:pt x="4298" y="1989"/>
                      <a:pt x="3477" y="1"/>
                      <a:pt x="18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1035025" y="1110975"/>
                <a:ext cx="107400" cy="91800"/>
              </a:xfrm>
              <a:custGeom>
                <a:avLst/>
                <a:gdLst/>
                <a:ahLst/>
                <a:cxnLst/>
                <a:rect l="l" t="t" r="r" b="b"/>
                <a:pathLst>
                  <a:path w="4296" h="3672" extrusionOk="0">
                    <a:moveTo>
                      <a:pt x="1821" y="1"/>
                    </a:moveTo>
                    <a:cubicBezTo>
                      <a:pt x="819" y="1"/>
                      <a:pt x="9" y="818"/>
                      <a:pt x="9" y="1822"/>
                    </a:cubicBezTo>
                    <a:cubicBezTo>
                      <a:pt x="1" y="2935"/>
                      <a:pt x="905" y="3671"/>
                      <a:pt x="1852" y="3671"/>
                    </a:cubicBezTo>
                    <a:cubicBezTo>
                      <a:pt x="2303" y="3671"/>
                      <a:pt x="2764" y="3505"/>
                      <a:pt x="3140" y="3132"/>
                    </a:cubicBezTo>
                    <a:cubicBezTo>
                      <a:pt x="4295" y="1977"/>
                      <a:pt x="3474" y="1"/>
                      <a:pt x="1843" y="1"/>
                    </a:cubicBezTo>
                    <a:cubicBezTo>
                      <a:pt x="1835" y="1"/>
                      <a:pt x="1828" y="1"/>
                      <a:pt x="18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1" name="Google Shape;661;p21"/>
            <p:cNvSpPr/>
            <p:nvPr/>
          </p:nvSpPr>
          <p:spPr>
            <a:xfrm>
              <a:off x="8649151" y="1886776"/>
              <a:ext cx="354189" cy="340856"/>
            </a:xfrm>
            <a:custGeom>
              <a:avLst/>
              <a:gdLst/>
              <a:ahLst/>
              <a:cxnLst/>
              <a:rect l="l" t="t" r="r" b="b"/>
              <a:pathLst>
                <a:path w="30016" h="28880" extrusionOk="0">
                  <a:moveTo>
                    <a:pt x="15586" y="4364"/>
                  </a:moveTo>
                  <a:cubicBezTo>
                    <a:pt x="21146" y="4376"/>
                    <a:pt x="25658" y="8877"/>
                    <a:pt x="25670" y="14449"/>
                  </a:cubicBezTo>
                  <a:cubicBezTo>
                    <a:pt x="25658" y="18521"/>
                    <a:pt x="23206" y="22200"/>
                    <a:pt x="19443" y="23760"/>
                  </a:cubicBezTo>
                  <a:cubicBezTo>
                    <a:pt x="18192" y="24277"/>
                    <a:pt x="16879" y="24528"/>
                    <a:pt x="15577" y="24528"/>
                  </a:cubicBezTo>
                  <a:cubicBezTo>
                    <a:pt x="12954" y="24528"/>
                    <a:pt x="10380" y="23507"/>
                    <a:pt x="8454" y="21581"/>
                  </a:cubicBezTo>
                  <a:cubicBezTo>
                    <a:pt x="5572" y="18688"/>
                    <a:pt x="4703" y="14354"/>
                    <a:pt x="6263" y="10591"/>
                  </a:cubicBezTo>
                  <a:cubicBezTo>
                    <a:pt x="7835" y="6817"/>
                    <a:pt x="11502" y="4364"/>
                    <a:pt x="15586" y="4364"/>
                  </a:cubicBezTo>
                  <a:close/>
                  <a:moveTo>
                    <a:pt x="15576" y="1"/>
                  </a:moveTo>
                  <a:cubicBezTo>
                    <a:pt x="11819" y="1"/>
                    <a:pt x="8126" y="1470"/>
                    <a:pt x="5370" y="4233"/>
                  </a:cubicBezTo>
                  <a:cubicBezTo>
                    <a:pt x="1239" y="8365"/>
                    <a:pt x="0" y="14580"/>
                    <a:pt x="2239" y="19973"/>
                  </a:cubicBezTo>
                  <a:cubicBezTo>
                    <a:pt x="4477" y="25367"/>
                    <a:pt x="9740" y="28879"/>
                    <a:pt x="15586" y="28879"/>
                  </a:cubicBezTo>
                  <a:cubicBezTo>
                    <a:pt x="23551" y="28867"/>
                    <a:pt x="30004" y="22414"/>
                    <a:pt x="30016" y="14449"/>
                  </a:cubicBezTo>
                  <a:cubicBezTo>
                    <a:pt x="30016" y="8603"/>
                    <a:pt x="26492" y="3340"/>
                    <a:pt x="21098" y="1102"/>
                  </a:cubicBezTo>
                  <a:cubicBezTo>
                    <a:pt x="19312" y="361"/>
                    <a:pt x="17436" y="1"/>
                    <a:pt x="155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175025" y="4227801"/>
              <a:ext cx="238344" cy="238344"/>
            </a:xfrm>
            <a:custGeom>
              <a:avLst/>
              <a:gdLst/>
              <a:ahLst/>
              <a:cxnLst/>
              <a:rect l="l" t="t" r="r" b="b"/>
              <a:pathLst>
                <a:path w="7514" h="7514" extrusionOk="0">
                  <a:moveTo>
                    <a:pt x="3763" y="1"/>
                  </a:moveTo>
                  <a:cubicBezTo>
                    <a:pt x="1691" y="1"/>
                    <a:pt x="0" y="1680"/>
                    <a:pt x="0" y="3763"/>
                  </a:cubicBezTo>
                  <a:cubicBezTo>
                    <a:pt x="0" y="5835"/>
                    <a:pt x="1691" y="7514"/>
                    <a:pt x="3763" y="7514"/>
                  </a:cubicBezTo>
                  <a:cubicBezTo>
                    <a:pt x="5835" y="7514"/>
                    <a:pt x="7513" y="5835"/>
                    <a:pt x="7513" y="3763"/>
                  </a:cubicBezTo>
                  <a:cubicBezTo>
                    <a:pt x="7513" y="1680"/>
                    <a:pt x="5835" y="1"/>
                    <a:pt x="37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3" name="Google Shape;663;p21"/>
            <p:cNvGrpSpPr/>
            <p:nvPr/>
          </p:nvGrpSpPr>
          <p:grpSpPr>
            <a:xfrm>
              <a:off x="611763" y="59350"/>
              <a:ext cx="571550" cy="354225"/>
              <a:chOff x="2378875" y="567700"/>
              <a:chExt cx="571550" cy="354225"/>
            </a:xfrm>
          </p:grpSpPr>
          <p:sp>
            <p:nvSpPr>
              <p:cNvPr id="664" name="Google Shape;664;p21"/>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1"/>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7" name="Google Shape;667;p21"/>
            <p:cNvGrpSpPr/>
            <p:nvPr/>
          </p:nvGrpSpPr>
          <p:grpSpPr>
            <a:xfrm>
              <a:off x="8308200" y="731375"/>
              <a:ext cx="306625" cy="306325"/>
              <a:chOff x="8142850" y="658200"/>
              <a:chExt cx="306625" cy="306325"/>
            </a:xfrm>
          </p:grpSpPr>
          <p:sp>
            <p:nvSpPr>
              <p:cNvPr id="668" name="Google Shape;668;p21"/>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21"/>
            <p:cNvGrpSpPr/>
            <p:nvPr/>
          </p:nvGrpSpPr>
          <p:grpSpPr>
            <a:xfrm rot="5400000" flipH="1">
              <a:off x="8423713" y="4426663"/>
              <a:ext cx="571550" cy="354225"/>
              <a:chOff x="2378875" y="567700"/>
              <a:chExt cx="571550" cy="354225"/>
            </a:xfrm>
          </p:grpSpPr>
          <p:sp>
            <p:nvSpPr>
              <p:cNvPr id="671" name="Google Shape;671;p21"/>
              <p:cNvSpPr/>
              <p:nvPr/>
            </p:nvSpPr>
            <p:spPr>
              <a:xfrm>
                <a:off x="2378875" y="793325"/>
                <a:ext cx="128600" cy="128600"/>
              </a:xfrm>
              <a:custGeom>
                <a:avLst/>
                <a:gdLst/>
                <a:ahLst/>
                <a:cxnLst/>
                <a:rect l="l" t="t" r="r" b="b"/>
                <a:pathLst>
                  <a:path w="5144" h="5144" extrusionOk="0">
                    <a:moveTo>
                      <a:pt x="0" y="0"/>
                    </a:moveTo>
                    <a:lnTo>
                      <a:pt x="0" y="5144"/>
                    </a:lnTo>
                    <a:lnTo>
                      <a:pt x="5144" y="5144"/>
                    </a:lnTo>
                    <a:lnTo>
                      <a:pt x="514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2851600" y="666550"/>
                <a:ext cx="98825" cy="98850"/>
              </a:xfrm>
              <a:custGeom>
                <a:avLst/>
                <a:gdLst/>
                <a:ahLst/>
                <a:cxnLst/>
                <a:rect l="l" t="t" r="r" b="b"/>
                <a:pathLst>
                  <a:path w="3953" h="3954" extrusionOk="0">
                    <a:moveTo>
                      <a:pt x="0" y="1"/>
                    </a:moveTo>
                    <a:lnTo>
                      <a:pt x="0" y="3953"/>
                    </a:lnTo>
                    <a:lnTo>
                      <a:pt x="3953" y="3953"/>
                    </a:lnTo>
                    <a:lnTo>
                      <a:pt x="395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2535525" y="567700"/>
                <a:ext cx="98850" cy="98850"/>
              </a:xfrm>
              <a:custGeom>
                <a:avLst/>
                <a:gdLst/>
                <a:ahLst/>
                <a:cxnLst/>
                <a:rect l="l" t="t" r="r" b="b"/>
                <a:pathLst>
                  <a:path w="3954" h="3954" extrusionOk="0">
                    <a:moveTo>
                      <a:pt x="1" y="1"/>
                    </a:moveTo>
                    <a:lnTo>
                      <a:pt x="1" y="3954"/>
                    </a:lnTo>
                    <a:lnTo>
                      <a:pt x="3953" y="3954"/>
                    </a:lnTo>
                    <a:lnTo>
                      <a:pt x="395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4" name="Google Shape;674;p21"/>
            <p:cNvSpPr/>
            <p:nvPr/>
          </p:nvSpPr>
          <p:spPr>
            <a:xfrm>
              <a:off x="8113750" y="262725"/>
              <a:ext cx="896275" cy="156875"/>
            </a:xfrm>
            <a:custGeom>
              <a:avLst/>
              <a:gdLst/>
              <a:ahLst/>
              <a:cxnLst/>
              <a:rect l="l" t="t" r="r" b="b"/>
              <a:pathLst>
                <a:path w="35851" h="6275" extrusionOk="0">
                  <a:moveTo>
                    <a:pt x="0" y="0"/>
                  </a:moveTo>
                  <a:lnTo>
                    <a:pt x="0" y="393"/>
                  </a:lnTo>
                  <a:cubicBezTo>
                    <a:pt x="1679" y="393"/>
                    <a:pt x="2513" y="1774"/>
                    <a:pt x="3406" y="3239"/>
                  </a:cubicBezTo>
                  <a:cubicBezTo>
                    <a:pt x="4322" y="4727"/>
                    <a:pt x="5263" y="6275"/>
                    <a:pt x="7156" y="6275"/>
                  </a:cubicBezTo>
                  <a:cubicBezTo>
                    <a:pt x="9061" y="6275"/>
                    <a:pt x="10002" y="4727"/>
                    <a:pt x="10918" y="3239"/>
                  </a:cubicBezTo>
                  <a:cubicBezTo>
                    <a:pt x="11800" y="1774"/>
                    <a:pt x="12645" y="393"/>
                    <a:pt x="14324" y="393"/>
                  </a:cubicBezTo>
                  <a:cubicBezTo>
                    <a:pt x="16002" y="393"/>
                    <a:pt x="16848" y="1774"/>
                    <a:pt x="17741" y="3239"/>
                  </a:cubicBezTo>
                  <a:cubicBezTo>
                    <a:pt x="18646" y="4727"/>
                    <a:pt x="19586" y="6275"/>
                    <a:pt x="21491" y="6275"/>
                  </a:cubicBezTo>
                  <a:cubicBezTo>
                    <a:pt x="23396" y="6275"/>
                    <a:pt x="24337" y="4727"/>
                    <a:pt x="25242" y="3239"/>
                  </a:cubicBezTo>
                  <a:cubicBezTo>
                    <a:pt x="26135" y="1774"/>
                    <a:pt x="26980" y="393"/>
                    <a:pt x="28671" y="393"/>
                  </a:cubicBezTo>
                  <a:cubicBezTo>
                    <a:pt x="30349" y="393"/>
                    <a:pt x="31195" y="1774"/>
                    <a:pt x="32088" y="3239"/>
                  </a:cubicBezTo>
                  <a:cubicBezTo>
                    <a:pt x="32993" y="4727"/>
                    <a:pt x="33933" y="6275"/>
                    <a:pt x="35838" y="6275"/>
                  </a:cubicBezTo>
                  <a:lnTo>
                    <a:pt x="35850" y="5870"/>
                  </a:lnTo>
                  <a:cubicBezTo>
                    <a:pt x="34171" y="5870"/>
                    <a:pt x="33326" y="4489"/>
                    <a:pt x="32433" y="3024"/>
                  </a:cubicBezTo>
                  <a:cubicBezTo>
                    <a:pt x="31516" y="1536"/>
                    <a:pt x="30576" y="0"/>
                    <a:pt x="28671" y="0"/>
                  </a:cubicBezTo>
                  <a:cubicBezTo>
                    <a:pt x="26766" y="0"/>
                    <a:pt x="25825" y="1536"/>
                    <a:pt x="24920" y="3024"/>
                  </a:cubicBezTo>
                  <a:cubicBezTo>
                    <a:pt x="24027" y="4489"/>
                    <a:pt x="23182" y="5870"/>
                    <a:pt x="21503" y="5870"/>
                  </a:cubicBezTo>
                  <a:cubicBezTo>
                    <a:pt x="19824" y="5870"/>
                    <a:pt x="18991" y="4489"/>
                    <a:pt x="18098" y="3036"/>
                  </a:cubicBezTo>
                  <a:cubicBezTo>
                    <a:pt x="17181" y="1536"/>
                    <a:pt x="16229" y="0"/>
                    <a:pt x="14324" y="0"/>
                  </a:cubicBezTo>
                  <a:cubicBezTo>
                    <a:pt x="12419" y="0"/>
                    <a:pt x="11490" y="1536"/>
                    <a:pt x="10573" y="3024"/>
                  </a:cubicBezTo>
                  <a:cubicBezTo>
                    <a:pt x="9692" y="4489"/>
                    <a:pt x="8835" y="5870"/>
                    <a:pt x="7156" y="5870"/>
                  </a:cubicBezTo>
                  <a:cubicBezTo>
                    <a:pt x="5477" y="5870"/>
                    <a:pt x="4644" y="4489"/>
                    <a:pt x="3751" y="3024"/>
                  </a:cubicBezTo>
                  <a:cubicBezTo>
                    <a:pt x="2834" y="1536"/>
                    <a:pt x="1894"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5" name="Google Shape;675;p21"/>
            <p:cNvGrpSpPr/>
            <p:nvPr/>
          </p:nvGrpSpPr>
          <p:grpSpPr>
            <a:xfrm>
              <a:off x="299961" y="4770412"/>
              <a:ext cx="238340" cy="238106"/>
              <a:chOff x="8142850" y="658200"/>
              <a:chExt cx="306625" cy="306325"/>
            </a:xfrm>
          </p:grpSpPr>
          <p:sp>
            <p:nvSpPr>
              <p:cNvPr id="676" name="Google Shape;676;p21"/>
              <p:cNvSpPr/>
              <p:nvPr/>
            </p:nvSpPr>
            <p:spPr>
              <a:xfrm>
                <a:off x="8294375" y="658200"/>
                <a:ext cx="155100" cy="155100"/>
              </a:xfrm>
              <a:custGeom>
                <a:avLst/>
                <a:gdLst/>
                <a:ahLst/>
                <a:cxnLst/>
                <a:rect l="l" t="t" r="r" b="b"/>
                <a:pathLst>
                  <a:path w="6204" h="6204" extrusionOk="0">
                    <a:moveTo>
                      <a:pt x="0" y="1"/>
                    </a:moveTo>
                    <a:lnTo>
                      <a:pt x="0" y="6204"/>
                    </a:lnTo>
                    <a:lnTo>
                      <a:pt x="6203" y="6204"/>
                    </a:lnTo>
                    <a:lnTo>
                      <a:pt x="62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8142850" y="813275"/>
                <a:ext cx="151250" cy="151250"/>
              </a:xfrm>
              <a:custGeom>
                <a:avLst/>
                <a:gdLst/>
                <a:ahLst/>
                <a:cxnLst/>
                <a:rect l="l" t="t" r="r" b="b"/>
                <a:pathLst>
                  <a:path w="6050" h="6050" extrusionOk="0">
                    <a:moveTo>
                      <a:pt x="1" y="1"/>
                    </a:moveTo>
                    <a:lnTo>
                      <a:pt x="1" y="6049"/>
                    </a:lnTo>
                    <a:lnTo>
                      <a:pt x="6049" y="6049"/>
                    </a:lnTo>
                    <a:lnTo>
                      <a:pt x="60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8" name="Google Shape;678;p21"/>
            <p:cNvSpPr/>
            <p:nvPr/>
          </p:nvSpPr>
          <p:spPr>
            <a:xfrm>
              <a:off x="151226" y="1113900"/>
              <a:ext cx="354229" cy="340752"/>
            </a:xfrm>
            <a:custGeom>
              <a:avLst/>
              <a:gdLst/>
              <a:ahLst/>
              <a:cxnLst/>
              <a:rect l="l" t="t" r="r" b="b"/>
              <a:pathLst>
                <a:path w="16848" h="16207" extrusionOk="0">
                  <a:moveTo>
                    <a:pt x="8740" y="788"/>
                  </a:moveTo>
                  <a:cubicBezTo>
                    <a:pt x="12776" y="800"/>
                    <a:pt x="16050" y="4062"/>
                    <a:pt x="16050" y="8110"/>
                  </a:cubicBezTo>
                  <a:cubicBezTo>
                    <a:pt x="16050" y="11063"/>
                    <a:pt x="14264" y="13730"/>
                    <a:pt x="11538" y="14861"/>
                  </a:cubicBezTo>
                  <a:cubicBezTo>
                    <a:pt x="10632" y="15235"/>
                    <a:pt x="9683" y="15416"/>
                    <a:pt x="8742" y="15416"/>
                  </a:cubicBezTo>
                  <a:cubicBezTo>
                    <a:pt x="6836" y="15416"/>
                    <a:pt x="4963" y="14672"/>
                    <a:pt x="3560" y="13278"/>
                  </a:cubicBezTo>
                  <a:cubicBezTo>
                    <a:pt x="1477" y="11182"/>
                    <a:pt x="846" y="8039"/>
                    <a:pt x="1977" y="5300"/>
                  </a:cubicBezTo>
                  <a:cubicBezTo>
                    <a:pt x="3108" y="2574"/>
                    <a:pt x="5775" y="788"/>
                    <a:pt x="8740" y="788"/>
                  </a:cubicBezTo>
                  <a:close/>
                  <a:moveTo>
                    <a:pt x="8737" y="1"/>
                  </a:moveTo>
                  <a:cubicBezTo>
                    <a:pt x="6630" y="1"/>
                    <a:pt x="4558" y="827"/>
                    <a:pt x="3013" y="2371"/>
                  </a:cubicBezTo>
                  <a:cubicBezTo>
                    <a:pt x="691" y="4693"/>
                    <a:pt x="0" y="8182"/>
                    <a:pt x="1251" y="11206"/>
                  </a:cubicBezTo>
                  <a:cubicBezTo>
                    <a:pt x="2501" y="14230"/>
                    <a:pt x="5453" y="16207"/>
                    <a:pt x="8740" y="16207"/>
                  </a:cubicBezTo>
                  <a:cubicBezTo>
                    <a:pt x="13216" y="16207"/>
                    <a:pt x="16836" y="12575"/>
                    <a:pt x="16848" y="8110"/>
                  </a:cubicBezTo>
                  <a:cubicBezTo>
                    <a:pt x="16836" y="4824"/>
                    <a:pt x="14871" y="1871"/>
                    <a:pt x="11835" y="621"/>
                  </a:cubicBezTo>
                  <a:cubicBezTo>
                    <a:pt x="10834" y="203"/>
                    <a:pt x="9781" y="1"/>
                    <a:pt x="87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21"/>
          <p:cNvSpPr txBox="1">
            <a:spLocks noGrp="1"/>
          </p:cNvSpPr>
          <p:nvPr>
            <p:ph type="title"/>
          </p:nvPr>
        </p:nvSpPr>
        <p:spPr>
          <a:xfrm>
            <a:off x="758775" y="381193"/>
            <a:ext cx="7626300" cy="572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2600"/>
              <a:buNone/>
              <a:defRPr/>
            </a:lvl1pPr>
            <a:lvl2pPr lvl="1" rtl="0">
              <a:spcBef>
                <a:spcPts val="0"/>
              </a:spcBef>
              <a:spcAft>
                <a:spcPts val="0"/>
              </a:spcAft>
              <a:buClr>
                <a:schemeClr val="accent5"/>
              </a:buClr>
              <a:buSzPts val="2600"/>
              <a:buNone/>
              <a:defRPr>
                <a:solidFill>
                  <a:schemeClr val="accent5"/>
                </a:solidFill>
              </a:defRPr>
            </a:lvl2pPr>
            <a:lvl3pPr lvl="2" rtl="0">
              <a:spcBef>
                <a:spcPts val="0"/>
              </a:spcBef>
              <a:spcAft>
                <a:spcPts val="0"/>
              </a:spcAft>
              <a:buClr>
                <a:schemeClr val="accent5"/>
              </a:buClr>
              <a:buSzPts val="2600"/>
              <a:buNone/>
              <a:defRPr>
                <a:solidFill>
                  <a:schemeClr val="accent5"/>
                </a:solidFill>
              </a:defRPr>
            </a:lvl3pPr>
            <a:lvl4pPr lvl="3" rtl="0">
              <a:spcBef>
                <a:spcPts val="0"/>
              </a:spcBef>
              <a:spcAft>
                <a:spcPts val="0"/>
              </a:spcAft>
              <a:buClr>
                <a:schemeClr val="accent5"/>
              </a:buClr>
              <a:buSzPts val="2600"/>
              <a:buNone/>
              <a:defRPr>
                <a:solidFill>
                  <a:schemeClr val="accent5"/>
                </a:solidFill>
              </a:defRPr>
            </a:lvl4pPr>
            <a:lvl5pPr lvl="4" rtl="0">
              <a:spcBef>
                <a:spcPts val="0"/>
              </a:spcBef>
              <a:spcAft>
                <a:spcPts val="0"/>
              </a:spcAft>
              <a:buClr>
                <a:schemeClr val="accent5"/>
              </a:buClr>
              <a:buSzPts val="2600"/>
              <a:buNone/>
              <a:defRPr>
                <a:solidFill>
                  <a:schemeClr val="accent5"/>
                </a:solidFill>
              </a:defRPr>
            </a:lvl5pPr>
            <a:lvl6pPr lvl="5" rtl="0">
              <a:spcBef>
                <a:spcPts val="0"/>
              </a:spcBef>
              <a:spcAft>
                <a:spcPts val="0"/>
              </a:spcAft>
              <a:buClr>
                <a:schemeClr val="accent5"/>
              </a:buClr>
              <a:buSzPts val="2600"/>
              <a:buNone/>
              <a:defRPr>
                <a:solidFill>
                  <a:schemeClr val="accent5"/>
                </a:solidFill>
              </a:defRPr>
            </a:lvl6pPr>
            <a:lvl7pPr lvl="6" rtl="0">
              <a:spcBef>
                <a:spcPts val="0"/>
              </a:spcBef>
              <a:spcAft>
                <a:spcPts val="0"/>
              </a:spcAft>
              <a:buClr>
                <a:schemeClr val="accent5"/>
              </a:buClr>
              <a:buSzPts val="2600"/>
              <a:buNone/>
              <a:defRPr>
                <a:solidFill>
                  <a:schemeClr val="accent5"/>
                </a:solidFill>
              </a:defRPr>
            </a:lvl7pPr>
            <a:lvl8pPr lvl="7" rtl="0">
              <a:spcBef>
                <a:spcPts val="0"/>
              </a:spcBef>
              <a:spcAft>
                <a:spcPts val="0"/>
              </a:spcAft>
              <a:buClr>
                <a:schemeClr val="accent5"/>
              </a:buClr>
              <a:buSzPts val="2600"/>
              <a:buNone/>
              <a:defRPr>
                <a:solidFill>
                  <a:schemeClr val="accent5"/>
                </a:solidFill>
              </a:defRPr>
            </a:lvl8pPr>
            <a:lvl9pPr lvl="8" rtl="0">
              <a:spcBef>
                <a:spcPts val="0"/>
              </a:spcBef>
              <a:spcAft>
                <a:spcPts val="0"/>
              </a:spcAft>
              <a:buClr>
                <a:schemeClr val="accent5"/>
              </a:buClr>
              <a:buSzPts val="2600"/>
              <a:buNone/>
              <a:defRPr>
                <a:solidFill>
                  <a:schemeClr val="accent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58775" y="381193"/>
            <a:ext cx="7626300" cy="5727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1pPr>
            <a:lvl2pPr lvl="1"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2pPr>
            <a:lvl3pPr lvl="2"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3pPr>
            <a:lvl4pPr lvl="3"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4pPr>
            <a:lvl5pPr lvl="4"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5pPr>
            <a:lvl6pPr lvl="5"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6pPr>
            <a:lvl7pPr lvl="6"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7pPr>
            <a:lvl8pPr lvl="7"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8pPr>
            <a:lvl9pPr lvl="8" algn="ctr">
              <a:spcBef>
                <a:spcPts val="0"/>
              </a:spcBef>
              <a:spcAft>
                <a:spcPts val="0"/>
              </a:spcAft>
              <a:buClr>
                <a:schemeClr val="dk1"/>
              </a:buClr>
              <a:buSzPts val="2600"/>
              <a:buFont typeface="Montserrat"/>
              <a:buNone/>
              <a:defRPr sz="26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758775" y="1434450"/>
            <a:ext cx="7626300" cy="3134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58" r:id="rId4"/>
    <p:sldLayoutId id="2147483659" r:id="rId5"/>
    <p:sldLayoutId id="2147483660" r:id="rId6"/>
    <p:sldLayoutId id="2147483661" r:id="rId7"/>
    <p:sldLayoutId id="2147483663" r:id="rId8"/>
    <p:sldLayoutId id="2147483667" r:id="rId9"/>
    <p:sldLayoutId id="2147483677" r:id="rId10"/>
    <p:sldLayoutId id="214748367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hyperlink" Target="mailto:mdcaro@up.edu.ph"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36"/>
          <p:cNvSpPr txBox="1">
            <a:spLocks noGrp="1"/>
          </p:cNvSpPr>
          <p:nvPr>
            <p:ph type="ctrTitle"/>
          </p:nvPr>
        </p:nvSpPr>
        <p:spPr>
          <a:xfrm>
            <a:off x="865800" y="1473600"/>
            <a:ext cx="4465800" cy="1788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PH" sz="4400" b="0" dirty="0"/>
              <a:t>OVERALL </a:t>
            </a:r>
            <a:br>
              <a:rPr lang="en-PH" sz="4400" b="0" dirty="0"/>
            </a:br>
            <a:r>
              <a:rPr lang="en-PH" sz="4400" b="0" dirty="0"/>
              <a:t>EQUIPMENT </a:t>
            </a:r>
            <a:br>
              <a:rPr lang="en-PH" sz="4400" b="0" dirty="0"/>
            </a:br>
            <a:r>
              <a:rPr lang="en-PH" sz="4400" b="0" dirty="0"/>
              <a:t>EFFICIENCY</a:t>
            </a:r>
            <a:endParaRPr sz="4400" b="0" dirty="0"/>
          </a:p>
        </p:txBody>
      </p:sp>
      <p:sp>
        <p:nvSpPr>
          <p:cNvPr id="1032" name="Google Shape;1032;p36"/>
          <p:cNvSpPr txBox="1">
            <a:spLocks noGrp="1"/>
          </p:cNvSpPr>
          <p:nvPr>
            <p:ph type="subTitle" idx="1"/>
          </p:nvPr>
        </p:nvSpPr>
        <p:spPr>
          <a:xfrm>
            <a:off x="873762" y="3156515"/>
            <a:ext cx="4465800" cy="40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Raleway"/>
                <a:ea typeface="Raleway"/>
                <a:cs typeface="Raleway"/>
                <a:sym typeface="Raleway"/>
              </a:rPr>
              <a:t>Principles, Applications, and Analysis</a:t>
            </a:r>
            <a:endParaRPr sz="1800" dirty="0">
              <a:latin typeface="Raleway"/>
              <a:ea typeface="Raleway"/>
              <a:cs typeface="Raleway"/>
              <a:sym typeface="Raleway"/>
            </a:endParaRPr>
          </a:p>
        </p:txBody>
      </p:sp>
      <p:grpSp>
        <p:nvGrpSpPr>
          <p:cNvPr id="1033" name="Google Shape;1033;p36"/>
          <p:cNvGrpSpPr/>
          <p:nvPr/>
        </p:nvGrpSpPr>
        <p:grpSpPr>
          <a:xfrm>
            <a:off x="5136989" y="874806"/>
            <a:ext cx="3758197" cy="2961467"/>
            <a:chOff x="5136989" y="874806"/>
            <a:chExt cx="3758197" cy="2961467"/>
          </a:xfrm>
        </p:grpSpPr>
        <p:sp>
          <p:nvSpPr>
            <p:cNvPr id="1034" name="Google Shape;1034;p36"/>
            <p:cNvSpPr/>
            <p:nvPr/>
          </p:nvSpPr>
          <p:spPr>
            <a:xfrm>
              <a:off x="5136989" y="1640025"/>
              <a:ext cx="3758197" cy="2196248"/>
            </a:xfrm>
            <a:custGeom>
              <a:avLst/>
              <a:gdLst/>
              <a:ahLst/>
              <a:cxnLst/>
              <a:rect l="l" t="t" r="r" b="b"/>
              <a:pathLst>
                <a:path w="133827" h="78207" extrusionOk="0">
                  <a:moveTo>
                    <a:pt x="32272" y="1"/>
                  </a:moveTo>
                  <a:cubicBezTo>
                    <a:pt x="31310" y="1"/>
                    <a:pt x="30349" y="254"/>
                    <a:pt x="29492" y="757"/>
                  </a:cubicBezTo>
                  <a:lnTo>
                    <a:pt x="1334" y="17366"/>
                  </a:lnTo>
                  <a:cubicBezTo>
                    <a:pt x="0" y="18140"/>
                    <a:pt x="0" y="20069"/>
                    <a:pt x="1334" y="20842"/>
                  </a:cubicBezTo>
                  <a:lnTo>
                    <a:pt x="98441" y="77468"/>
                  </a:lnTo>
                  <a:cubicBezTo>
                    <a:pt x="99292" y="77960"/>
                    <a:pt x="100242" y="78207"/>
                    <a:pt x="101193" y="78207"/>
                  </a:cubicBezTo>
                  <a:cubicBezTo>
                    <a:pt x="102132" y="78207"/>
                    <a:pt x="103072" y="77966"/>
                    <a:pt x="103918" y="77480"/>
                  </a:cubicBezTo>
                  <a:lnTo>
                    <a:pt x="132469" y="61097"/>
                  </a:lnTo>
                  <a:cubicBezTo>
                    <a:pt x="133815" y="60324"/>
                    <a:pt x="133827" y="58395"/>
                    <a:pt x="132481" y="57609"/>
                  </a:cubicBezTo>
                  <a:lnTo>
                    <a:pt x="35017" y="745"/>
                  </a:lnTo>
                  <a:cubicBezTo>
                    <a:pt x="34170" y="248"/>
                    <a:pt x="33221" y="1"/>
                    <a:pt x="32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5" name="Google Shape;1035;p36"/>
            <p:cNvGrpSpPr/>
            <p:nvPr/>
          </p:nvGrpSpPr>
          <p:grpSpPr>
            <a:xfrm>
              <a:off x="5625206" y="874806"/>
              <a:ext cx="2800355" cy="2681200"/>
              <a:chOff x="5625206" y="874806"/>
              <a:chExt cx="2800355" cy="2681200"/>
            </a:xfrm>
          </p:grpSpPr>
          <p:sp>
            <p:nvSpPr>
              <p:cNvPr id="1036" name="Google Shape;1036;p36"/>
              <p:cNvSpPr/>
              <p:nvPr/>
            </p:nvSpPr>
            <p:spPr>
              <a:xfrm>
                <a:off x="6549628" y="2013964"/>
                <a:ext cx="555284" cy="812442"/>
              </a:xfrm>
              <a:custGeom>
                <a:avLst/>
                <a:gdLst/>
                <a:ahLst/>
                <a:cxnLst/>
                <a:rect l="l" t="t" r="r" b="b"/>
                <a:pathLst>
                  <a:path w="19468" h="28480" extrusionOk="0">
                    <a:moveTo>
                      <a:pt x="19467" y="0"/>
                    </a:moveTo>
                    <a:lnTo>
                      <a:pt x="60" y="11466"/>
                    </a:lnTo>
                    <a:lnTo>
                      <a:pt x="1" y="28480"/>
                    </a:lnTo>
                    <a:lnTo>
                      <a:pt x="19467" y="17157"/>
                    </a:lnTo>
                    <a:lnTo>
                      <a:pt x="1946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6"/>
              <p:cNvSpPr/>
              <p:nvPr/>
            </p:nvSpPr>
            <p:spPr>
              <a:xfrm>
                <a:off x="6541813" y="2006404"/>
                <a:ext cx="570914" cy="827476"/>
              </a:xfrm>
              <a:custGeom>
                <a:avLst/>
                <a:gdLst/>
                <a:ahLst/>
                <a:cxnLst/>
                <a:rect l="l" t="t" r="r" b="b"/>
                <a:pathLst>
                  <a:path w="20016" h="29007" extrusionOk="0">
                    <a:moveTo>
                      <a:pt x="19480" y="729"/>
                    </a:moveTo>
                    <a:lnTo>
                      <a:pt x="19480" y="17267"/>
                    </a:lnTo>
                    <a:lnTo>
                      <a:pt x="549" y="28280"/>
                    </a:lnTo>
                    <a:lnTo>
                      <a:pt x="608" y="11886"/>
                    </a:lnTo>
                    <a:lnTo>
                      <a:pt x="19480" y="729"/>
                    </a:lnTo>
                    <a:close/>
                    <a:moveTo>
                      <a:pt x="19747" y="1"/>
                    </a:moveTo>
                    <a:cubicBezTo>
                      <a:pt x="19701" y="1"/>
                      <a:pt x="19654" y="13"/>
                      <a:pt x="19611" y="39"/>
                    </a:cubicBezTo>
                    <a:lnTo>
                      <a:pt x="203" y="11493"/>
                    </a:lnTo>
                    <a:cubicBezTo>
                      <a:pt x="120" y="11540"/>
                      <a:pt x="72" y="11636"/>
                      <a:pt x="72" y="11731"/>
                    </a:cubicBezTo>
                    <a:lnTo>
                      <a:pt x="1" y="28745"/>
                    </a:lnTo>
                    <a:cubicBezTo>
                      <a:pt x="1" y="28840"/>
                      <a:pt x="60" y="28923"/>
                      <a:pt x="144" y="28971"/>
                    </a:cubicBezTo>
                    <a:cubicBezTo>
                      <a:pt x="180" y="28995"/>
                      <a:pt x="227" y="29007"/>
                      <a:pt x="275" y="29007"/>
                    </a:cubicBezTo>
                    <a:cubicBezTo>
                      <a:pt x="322" y="29007"/>
                      <a:pt x="370" y="28995"/>
                      <a:pt x="406" y="28971"/>
                    </a:cubicBezTo>
                    <a:lnTo>
                      <a:pt x="19884" y="17648"/>
                    </a:lnTo>
                    <a:cubicBezTo>
                      <a:pt x="19968" y="17601"/>
                      <a:pt x="20015" y="17517"/>
                      <a:pt x="20015" y="17422"/>
                    </a:cubicBezTo>
                    <a:lnTo>
                      <a:pt x="20015" y="265"/>
                    </a:lnTo>
                    <a:cubicBezTo>
                      <a:pt x="20015" y="113"/>
                      <a:pt x="19887" y="1"/>
                      <a:pt x="19747"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6"/>
              <p:cNvSpPr/>
              <p:nvPr/>
            </p:nvSpPr>
            <p:spPr>
              <a:xfrm>
                <a:off x="6592756" y="2173261"/>
                <a:ext cx="373593" cy="364458"/>
              </a:xfrm>
              <a:custGeom>
                <a:avLst/>
                <a:gdLst/>
                <a:ahLst/>
                <a:cxnLst/>
                <a:rect l="l" t="t" r="r" b="b"/>
                <a:pathLst>
                  <a:path w="13098" h="12776" extrusionOk="0">
                    <a:moveTo>
                      <a:pt x="13062" y="0"/>
                    </a:moveTo>
                    <a:lnTo>
                      <a:pt x="60" y="7918"/>
                    </a:lnTo>
                    <a:lnTo>
                      <a:pt x="1" y="12776"/>
                    </a:lnTo>
                    <a:lnTo>
                      <a:pt x="1" y="12776"/>
                    </a:lnTo>
                    <a:lnTo>
                      <a:pt x="13098" y="5120"/>
                    </a:lnTo>
                    <a:lnTo>
                      <a:pt x="13062" y="4989"/>
                    </a:lnTo>
                    <a:lnTo>
                      <a:pt x="1306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6"/>
              <p:cNvSpPr/>
              <p:nvPr/>
            </p:nvSpPr>
            <p:spPr>
              <a:xfrm>
                <a:off x="6584969" y="2165644"/>
                <a:ext cx="389879" cy="379549"/>
              </a:xfrm>
              <a:custGeom>
                <a:avLst/>
                <a:gdLst/>
                <a:ahLst/>
                <a:cxnLst/>
                <a:rect l="l" t="t" r="r" b="b"/>
                <a:pathLst>
                  <a:path w="13669" h="13305" extrusionOk="0">
                    <a:moveTo>
                      <a:pt x="13073" y="743"/>
                    </a:moveTo>
                    <a:lnTo>
                      <a:pt x="13073" y="5256"/>
                    </a:lnTo>
                    <a:lnTo>
                      <a:pt x="548" y="12566"/>
                    </a:lnTo>
                    <a:lnTo>
                      <a:pt x="595" y="8340"/>
                    </a:lnTo>
                    <a:lnTo>
                      <a:pt x="13073" y="743"/>
                    </a:lnTo>
                    <a:close/>
                    <a:moveTo>
                      <a:pt x="13336" y="1"/>
                    </a:moveTo>
                    <a:cubicBezTo>
                      <a:pt x="13287" y="1"/>
                      <a:pt x="13238" y="14"/>
                      <a:pt x="13192" y="41"/>
                    </a:cubicBezTo>
                    <a:lnTo>
                      <a:pt x="191" y="7959"/>
                    </a:lnTo>
                    <a:cubicBezTo>
                      <a:pt x="107" y="8006"/>
                      <a:pt x="60" y="8090"/>
                      <a:pt x="60" y="8185"/>
                    </a:cubicBezTo>
                    <a:lnTo>
                      <a:pt x="0" y="13043"/>
                    </a:lnTo>
                    <a:cubicBezTo>
                      <a:pt x="0" y="13138"/>
                      <a:pt x="60" y="13221"/>
                      <a:pt x="143" y="13269"/>
                    </a:cubicBezTo>
                    <a:cubicBezTo>
                      <a:pt x="179" y="13293"/>
                      <a:pt x="226" y="13304"/>
                      <a:pt x="274" y="13304"/>
                    </a:cubicBezTo>
                    <a:cubicBezTo>
                      <a:pt x="321" y="13304"/>
                      <a:pt x="357" y="13293"/>
                      <a:pt x="405" y="13269"/>
                    </a:cubicBezTo>
                    <a:lnTo>
                      <a:pt x="13502" y="5625"/>
                    </a:lnTo>
                    <a:cubicBezTo>
                      <a:pt x="13621" y="5554"/>
                      <a:pt x="13668" y="5399"/>
                      <a:pt x="13609" y="5268"/>
                    </a:cubicBezTo>
                    <a:lnTo>
                      <a:pt x="13609" y="267"/>
                    </a:lnTo>
                    <a:cubicBezTo>
                      <a:pt x="13609" y="108"/>
                      <a:pt x="13477" y="1"/>
                      <a:pt x="133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6"/>
              <p:cNvSpPr/>
              <p:nvPr/>
            </p:nvSpPr>
            <p:spPr>
              <a:xfrm>
                <a:off x="5782114" y="1554387"/>
                <a:ext cx="1322778" cy="786654"/>
              </a:xfrm>
              <a:custGeom>
                <a:avLst/>
                <a:gdLst/>
                <a:ahLst/>
                <a:cxnLst/>
                <a:rect l="l" t="t" r="r" b="b"/>
                <a:pathLst>
                  <a:path w="46376" h="27576" extrusionOk="0">
                    <a:moveTo>
                      <a:pt x="19336" y="1"/>
                    </a:moveTo>
                    <a:lnTo>
                      <a:pt x="1" y="11360"/>
                    </a:lnTo>
                    <a:lnTo>
                      <a:pt x="26968" y="27576"/>
                    </a:lnTo>
                    <a:lnTo>
                      <a:pt x="46375" y="16122"/>
                    </a:lnTo>
                    <a:lnTo>
                      <a:pt x="193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6"/>
              <p:cNvSpPr/>
              <p:nvPr/>
            </p:nvSpPr>
            <p:spPr>
              <a:xfrm>
                <a:off x="5773301" y="1546599"/>
                <a:ext cx="1340433" cy="801916"/>
              </a:xfrm>
              <a:custGeom>
                <a:avLst/>
                <a:gdLst/>
                <a:ahLst/>
                <a:cxnLst/>
                <a:rect l="l" t="t" r="r" b="b"/>
                <a:pathLst>
                  <a:path w="46995" h="28111" extrusionOk="0">
                    <a:moveTo>
                      <a:pt x="19645" y="584"/>
                    </a:moveTo>
                    <a:lnTo>
                      <a:pt x="46161" y="16395"/>
                    </a:lnTo>
                    <a:lnTo>
                      <a:pt x="27289" y="27539"/>
                    </a:lnTo>
                    <a:lnTo>
                      <a:pt x="834" y="11633"/>
                    </a:lnTo>
                    <a:lnTo>
                      <a:pt x="19645" y="584"/>
                    </a:lnTo>
                    <a:close/>
                    <a:moveTo>
                      <a:pt x="19639" y="0"/>
                    </a:moveTo>
                    <a:cubicBezTo>
                      <a:pt x="19592" y="0"/>
                      <a:pt x="19544" y="12"/>
                      <a:pt x="19503" y="36"/>
                    </a:cubicBezTo>
                    <a:lnTo>
                      <a:pt x="179" y="11394"/>
                    </a:lnTo>
                    <a:cubicBezTo>
                      <a:pt x="0" y="11502"/>
                      <a:pt x="0" y="11752"/>
                      <a:pt x="179" y="11859"/>
                    </a:cubicBezTo>
                    <a:lnTo>
                      <a:pt x="27146" y="28075"/>
                    </a:lnTo>
                    <a:cubicBezTo>
                      <a:pt x="27182" y="28099"/>
                      <a:pt x="27230" y="28111"/>
                      <a:pt x="27277" y="28111"/>
                    </a:cubicBezTo>
                    <a:cubicBezTo>
                      <a:pt x="27325" y="28111"/>
                      <a:pt x="27373" y="28099"/>
                      <a:pt x="27420" y="28087"/>
                    </a:cubicBezTo>
                    <a:lnTo>
                      <a:pt x="46815" y="16621"/>
                    </a:lnTo>
                    <a:cubicBezTo>
                      <a:pt x="46994" y="16514"/>
                      <a:pt x="46994" y="16264"/>
                      <a:pt x="46815" y="16157"/>
                    </a:cubicBezTo>
                    <a:lnTo>
                      <a:pt x="19776" y="36"/>
                    </a:lnTo>
                    <a:cubicBezTo>
                      <a:pt x="19735" y="12"/>
                      <a:pt x="19687" y="0"/>
                      <a:pt x="196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6"/>
              <p:cNvSpPr/>
              <p:nvPr/>
            </p:nvSpPr>
            <p:spPr>
              <a:xfrm>
                <a:off x="5781087" y="1878430"/>
                <a:ext cx="769234" cy="947973"/>
              </a:xfrm>
              <a:custGeom>
                <a:avLst/>
                <a:gdLst/>
                <a:ahLst/>
                <a:cxnLst/>
                <a:rect l="l" t="t" r="r" b="b"/>
                <a:pathLst>
                  <a:path w="26969" h="33231" extrusionOk="0">
                    <a:moveTo>
                      <a:pt x="1" y="1"/>
                    </a:moveTo>
                    <a:lnTo>
                      <a:pt x="1" y="17074"/>
                    </a:lnTo>
                    <a:lnTo>
                      <a:pt x="26909" y="33231"/>
                    </a:lnTo>
                    <a:lnTo>
                      <a:pt x="26969" y="16217"/>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6"/>
              <p:cNvSpPr/>
              <p:nvPr/>
            </p:nvSpPr>
            <p:spPr>
              <a:xfrm>
                <a:off x="5781087" y="1878430"/>
                <a:ext cx="769234" cy="947973"/>
              </a:xfrm>
              <a:custGeom>
                <a:avLst/>
                <a:gdLst/>
                <a:ahLst/>
                <a:cxnLst/>
                <a:rect l="l" t="t" r="r" b="b"/>
                <a:pathLst>
                  <a:path w="26969" h="33231" extrusionOk="0">
                    <a:moveTo>
                      <a:pt x="1" y="1"/>
                    </a:moveTo>
                    <a:lnTo>
                      <a:pt x="1" y="17074"/>
                    </a:lnTo>
                    <a:lnTo>
                      <a:pt x="26909" y="33231"/>
                    </a:lnTo>
                    <a:lnTo>
                      <a:pt x="26969" y="16217"/>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6"/>
              <p:cNvSpPr/>
              <p:nvPr/>
            </p:nvSpPr>
            <p:spPr>
              <a:xfrm>
                <a:off x="5773301" y="1870842"/>
                <a:ext cx="784836" cy="963035"/>
              </a:xfrm>
              <a:custGeom>
                <a:avLst/>
                <a:gdLst/>
                <a:ahLst/>
                <a:cxnLst/>
                <a:rect l="l" t="t" r="r" b="b"/>
                <a:pathLst>
                  <a:path w="27516" h="33759" extrusionOk="0">
                    <a:moveTo>
                      <a:pt x="536" y="743"/>
                    </a:moveTo>
                    <a:lnTo>
                      <a:pt x="26968" y="16638"/>
                    </a:lnTo>
                    <a:lnTo>
                      <a:pt x="26908" y="33021"/>
                    </a:lnTo>
                    <a:lnTo>
                      <a:pt x="536" y="17185"/>
                    </a:lnTo>
                    <a:lnTo>
                      <a:pt x="536" y="743"/>
                    </a:lnTo>
                    <a:close/>
                    <a:moveTo>
                      <a:pt x="263" y="0"/>
                    </a:moveTo>
                    <a:cubicBezTo>
                      <a:pt x="125" y="0"/>
                      <a:pt x="0" y="107"/>
                      <a:pt x="0" y="267"/>
                    </a:cubicBezTo>
                    <a:lnTo>
                      <a:pt x="0" y="17340"/>
                    </a:lnTo>
                    <a:cubicBezTo>
                      <a:pt x="0" y="17435"/>
                      <a:pt x="48" y="17519"/>
                      <a:pt x="131" y="17566"/>
                    </a:cubicBezTo>
                    <a:lnTo>
                      <a:pt x="27039" y="33723"/>
                    </a:lnTo>
                    <a:cubicBezTo>
                      <a:pt x="27075" y="33747"/>
                      <a:pt x="27123" y="33759"/>
                      <a:pt x="27182" y="33759"/>
                    </a:cubicBezTo>
                    <a:cubicBezTo>
                      <a:pt x="27325" y="33759"/>
                      <a:pt x="27444" y="33640"/>
                      <a:pt x="27444" y="33497"/>
                    </a:cubicBezTo>
                    <a:lnTo>
                      <a:pt x="27515" y="16483"/>
                    </a:lnTo>
                    <a:cubicBezTo>
                      <a:pt x="27504" y="16388"/>
                      <a:pt x="27456" y="16304"/>
                      <a:pt x="27384" y="16257"/>
                    </a:cubicBezTo>
                    <a:lnTo>
                      <a:pt x="405" y="40"/>
                    </a:lnTo>
                    <a:cubicBezTo>
                      <a:pt x="359" y="13"/>
                      <a:pt x="310" y="0"/>
                      <a:pt x="2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6"/>
              <p:cNvSpPr/>
              <p:nvPr/>
            </p:nvSpPr>
            <p:spPr>
              <a:xfrm>
                <a:off x="6413799" y="2517987"/>
                <a:ext cx="78809" cy="233377"/>
              </a:xfrm>
              <a:custGeom>
                <a:avLst/>
                <a:gdLst/>
                <a:ahLst/>
                <a:cxnLst/>
                <a:rect l="l" t="t" r="r" b="b"/>
                <a:pathLst>
                  <a:path w="2763" h="8181" extrusionOk="0">
                    <a:moveTo>
                      <a:pt x="12" y="1"/>
                    </a:moveTo>
                    <a:lnTo>
                      <a:pt x="0" y="6549"/>
                    </a:lnTo>
                    <a:lnTo>
                      <a:pt x="2763" y="8181"/>
                    </a:lnTo>
                    <a:lnTo>
                      <a:pt x="2763" y="1632"/>
                    </a:lnTo>
                    <a:lnTo>
                      <a:pt x="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6"/>
              <p:cNvSpPr/>
              <p:nvPr/>
            </p:nvSpPr>
            <p:spPr>
              <a:xfrm>
                <a:off x="6413799" y="2309451"/>
                <a:ext cx="78809" cy="233377"/>
              </a:xfrm>
              <a:custGeom>
                <a:avLst/>
                <a:gdLst/>
                <a:ahLst/>
                <a:cxnLst/>
                <a:rect l="l" t="t" r="r" b="b"/>
                <a:pathLst>
                  <a:path w="2763" h="8181" extrusionOk="0">
                    <a:moveTo>
                      <a:pt x="12" y="1"/>
                    </a:moveTo>
                    <a:lnTo>
                      <a:pt x="0" y="6549"/>
                    </a:lnTo>
                    <a:lnTo>
                      <a:pt x="2763" y="8180"/>
                    </a:lnTo>
                    <a:lnTo>
                      <a:pt x="2763" y="1632"/>
                    </a:lnTo>
                    <a:lnTo>
                      <a:pt x="1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6"/>
              <p:cNvSpPr/>
              <p:nvPr/>
            </p:nvSpPr>
            <p:spPr>
              <a:xfrm>
                <a:off x="5761406" y="2050622"/>
                <a:ext cx="561730" cy="456856"/>
              </a:xfrm>
              <a:custGeom>
                <a:avLst/>
                <a:gdLst/>
                <a:ahLst/>
                <a:cxnLst/>
                <a:rect l="l" t="t" r="r" b="b"/>
                <a:pathLst>
                  <a:path w="19694" h="16015" extrusionOk="0">
                    <a:moveTo>
                      <a:pt x="7978" y="1"/>
                    </a:moveTo>
                    <a:lnTo>
                      <a:pt x="0" y="9097"/>
                    </a:lnTo>
                    <a:lnTo>
                      <a:pt x="11847" y="16015"/>
                    </a:lnTo>
                    <a:lnTo>
                      <a:pt x="19693" y="11419"/>
                    </a:lnTo>
                    <a:lnTo>
                      <a:pt x="19693" y="6883"/>
                    </a:lnTo>
                    <a:lnTo>
                      <a:pt x="79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6"/>
              <p:cNvSpPr/>
              <p:nvPr/>
            </p:nvSpPr>
            <p:spPr>
              <a:xfrm>
                <a:off x="5752222" y="2042919"/>
                <a:ext cx="578387" cy="472375"/>
              </a:xfrm>
              <a:custGeom>
                <a:avLst/>
                <a:gdLst/>
                <a:ahLst/>
                <a:cxnLst/>
                <a:rect l="l" t="t" r="r" b="b"/>
                <a:pathLst>
                  <a:path w="20278" h="16559" extrusionOk="0">
                    <a:moveTo>
                      <a:pt x="8359" y="604"/>
                    </a:moveTo>
                    <a:lnTo>
                      <a:pt x="19753" y="7308"/>
                    </a:lnTo>
                    <a:lnTo>
                      <a:pt x="19753" y="11534"/>
                    </a:lnTo>
                    <a:lnTo>
                      <a:pt x="12169" y="15975"/>
                    </a:lnTo>
                    <a:lnTo>
                      <a:pt x="739" y="9296"/>
                    </a:lnTo>
                    <a:lnTo>
                      <a:pt x="8359" y="604"/>
                    </a:lnTo>
                    <a:close/>
                    <a:moveTo>
                      <a:pt x="8303" y="0"/>
                    </a:moveTo>
                    <a:cubicBezTo>
                      <a:pt x="8227" y="0"/>
                      <a:pt x="8150" y="32"/>
                      <a:pt x="8097" y="92"/>
                    </a:cubicBezTo>
                    <a:lnTo>
                      <a:pt x="120" y="9189"/>
                    </a:lnTo>
                    <a:cubicBezTo>
                      <a:pt x="1" y="9320"/>
                      <a:pt x="37" y="9510"/>
                      <a:pt x="179" y="9594"/>
                    </a:cubicBezTo>
                    <a:lnTo>
                      <a:pt x="12026" y="16511"/>
                    </a:lnTo>
                    <a:cubicBezTo>
                      <a:pt x="12074" y="16535"/>
                      <a:pt x="12121" y="16559"/>
                      <a:pt x="12169" y="16559"/>
                    </a:cubicBezTo>
                    <a:cubicBezTo>
                      <a:pt x="12217" y="16559"/>
                      <a:pt x="12264" y="16547"/>
                      <a:pt x="12312" y="16511"/>
                    </a:cubicBezTo>
                    <a:lnTo>
                      <a:pt x="20146" y="11915"/>
                    </a:lnTo>
                    <a:cubicBezTo>
                      <a:pt x="20230" y="11868"/>
                      <a:pt x="20277" y="11784"/>
                      <a:pt x="20277" y="11689"/>
                    </a:cubicBezTo>
                    <a:lnTo>
                      <a:pt x="20277" y="7153"/>
                    </a:lnTo>
                    <a:cubicBezTo>
                      <a:pt x="20277" y="7058"/>
                      <a:pt x="20230" y="6962"/>
                      <a:pt x="20146" y="6915"/>
                    </a:cubicBezTo>
                    <a:lnTo>
                      <a:pt x="8431" y="33"/>
                    </a:lnTo>
                    <a:cubicBezTo>
                      <a:pt x="8391" y="11"/>
                      <a:pt x="8347" y="0"/>
                      <a:pt x="8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6"/>
              <p:cNvSpPr/>
              <p:nvPr/>
            </p:nvSpPr>
            <p:spPr>
              <a:xfrm>
                <a:off x="6101351" y="2245949"/>
                <a:ext cx="221794" cy="258481"/>
              </a:xfrm>
              <a:custGeom>
                <a:avLst/>
                <a:gdLst/>
                <a:ahLst/>
                <a:cxnLst/>
                <a:rect l="l" t="t" r="r" b="b"/>
                <a:pathLst>
                  <a:path w="7776" h="9061" extrusionOk="0">
                    <a:moveTo>
                      <a:pt x="7692" y="0"/>
                    </a:moveTo>
                    <a:lnTo>
                      <a:pt x="1" y="9061"/>
                    </a:lnTo>
                    <a:lnTo>
                      <a:pt x="7775" y="4572"/>
                    </a:lnTo>
                    <a:lnTo>
                      <a:pt x="76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6"/>
              <p:cNvSpPr/>
              <p:nvPr/>
            </p:nvSpPr>
            <p:spPr>
              <a:xfrm>
                <a:off x="6090911" y="2238076"/>
                <a:ext cx="239706" cy="273857"/>
              </a:xfrm>
              <a:custGeom>
                <a:avLst/>
                <a:gdLst/>
                <a:ahLst/>
                <a:cxnLst/>
                <a:rect l="l" t="t" r="r" b="b"/>
                <a:pathLst>
                  <a:path w="8404" h="9600" extrusionOk="0">
                    <a:moveTo>
                      <a:pt x="7808" y="990"/>
                    </a:moveTo>
                    <a:lnTo>
                      <a:pt x="7867" y="4693"/>
                    </a:lnTo>
                    <a:lnTo>
                      <a:pt x="1581" y="8325"/>
                    </a:lnTo>
                    <a:lnTo>
                      <a:pt x="7808" y="990"/>
                    </a:lnTo>
                    <a:close/>
                    <a:moveTo>
                      <a:pt x="8060" y="0"/>
                    </a:moveTo>
                    <a:cubicBezTo>
                      <a:pt x="7985" y="0"/>
                      <a:pt x="7910" y="30"/>
                      <a:pt x="7856" y="97"/>
                    </a:cubicBezTo>
                    <a:lnTo>
                      <a:pt x="164" y="9158"/>
                    </a:lnTo>
                    <a:cubicBezTo>
                      <a:pt x="1" y="9321"/>
                      <a:pt x="123" y="9599"/>
                      <a:pt x="352" y="9599"/>
                    </a:cubicBezTo>
                    <a:cubicBezTo>
                      <a:pt x="357" y="9599"/>
                      <a:pt x="362" y="9599"/>
                      <a:pt x="367" y="9599"/>
                    </a:cubicBezTo>
                    <a:cubicBezTo>
                      <a:pt x="414" y="9599"/>
                      <a:pt x="462" y="9587"/>
                      <a:pt x="497" y="9563"/>
                    </a:cubicBezTo>
                    <a:lnTo>
                      <a:pt x="8272" y="5062"/>
                    </a:lnTo>
                    <a:cubicBezTo>
                      <a:pt x="8356" y="5015"/>
                      <a:pt x="8403" y="4931"/>
                      <a:pt x="8403" y="4836"/>
                    </a:cubicBezTo>
                    <a:lnTo>
                      <a:pt x="8332" y="264"/>
                    </a:lnTo>
                    <a:cubicBezTo>
                      <a:pt x="8332" y="102"/>
                      <a:pt x="8197" y="0"/>
                      <a:pt x="80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6"/>
              <p:cNvSpPr/>
              <p:nvPr/>
            </p:nvSpPr>
            <p:spPr>
              <a:xfrm>
                <a:off x="6075594" y="2261868"/>
                <a:ext cx="128923" cy="117930"/>
              </a:xfrm>
              <a:custGeom>
                <a:avLst/>
                <a:gdLst/>
                <a:ahLst/>
                <a:cxnLst/>
                <a:rect l="l" t="t" r="r" b="b"/>
                <a:pathLst>
                  <a:path w="4520" h="4134" extrusionOk="0">
                    <a:moveTo>
                      <a:pt x="2593" y="1"/>
                    </a:moveTo>
                    <a:cubicBezTo>
                      <a:pt x="2573" y="1"/>
                      <a:pt x="2554" y="1"/>
                      <a:pt x="2535" y="2"/>
                    </a:cubicBezTo>
                    <a:cubicBezTo>
                      <a:pt x="1356" y="25"/>
                      <a:pt x="368" y="895"/>
                      <a:pt x="189" y="2061"/>
                    </a:cubicBezTo>
                    <a:cubicBezTo>
                      <a:pt x="1" y="3156"/>
                      <a:pt x="847" y="4134"/>
                      <a:pt x="1947" y="4134"/>
                    </a:cubicBezTo>
                    <a:cubicBezTo>
                      <a:pt x="1961" y="4134"/>
                      <a:pt x="1974" y="4133"/>
                      <a:pt x="1987" y="4133"/>
                    </a:cubicBezTo>
                    <a:cubicBezTo>
                      <a:pt x="3166" y="4097"/>
                      <a:pt x="4154" y="3228"/>
                      <a:pt x="4333" y="2061"/>
                    </a:cubicBezTo>
                    <a:cubicBezTo>
                      <a:pt x="4520" y="985"/>
                      <a:pt x="3684" y="1"/>
                      <a:pt x="25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6"/>
              <p:cNvSpPr/>
              <p:nvPr/>
            </p:nvSpPr>
            <p:spPr>
              <a:xfrm>
                <a:off x="5938681" y="2140654"/>
                <a:ext cx="95124" cy="67608"/>
              </a:xfrm>
              <a:custGeom>
                <a:avLst/>
                <a:gdLst/>
                <a:ahLst/>
                <a:cxnLst/>
                <a:rect l="l" t="t" r="r" b="b"/>
                <a:pathLst>
                  <a:path w="3335" h="2370" extrusionOk="0">
                    <a:moveTo>
                      <a:pt x="870" y="0"/>
                    </a:moveTo>
                    <a:lnTo>
                      <a:pt x="0" y="941"/>
                    </a:lnTo>
                    <a:lnTo>
                      <a:pt x="2465" y="2369"/>
                    </a:lnTo>
                    <a:cubicBezTo>
                      <a:pt x="2465" y="2346"/>
                      <a:pt x="3334" y="1453"/>
                      <a:pt x="3334" y="1453"/>
                    </a:cubicBezTo>
                    <a:lnTo>
                      <a:pt x="870"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6"/>
              <p:cNvSpPr/>
              <p:nvPr/>
            </p:nvSpPr>
            <p:spPr>
              <a:xfrm>
                <a:off x="5904024" y="2178339"/>
                <a:ext cx="95124" cy="67637"/>
              </a:xfrm>
              <a:custGeom>
                <a:avLst/>
                <a:gdLst/>
                <a:ahLst/>
                <a:cxnLst/>
                <a:rect l="l" t="t" r="r" b="b"/>
                <a:pathLst>
                  <a:path w="3335" h="2371" extrusionOk="0">
                    <a:moveTo>
                      <a:pt x="870" y="1"/>
                    </a:moveTo>
                    <a:lnTo>
                      <a:pt x="1" y="941"/>
                    </a:lnTo>
                    <a:lnTo>
                      <a:pt x="2466" y="2370"/>
                    </a:lnTo>
                    <a:cubicBezTo>
                      <a:pt x="2466" y="2346"/>
                      <a:pt x="3335" y="1453"/>
                      <a:pt x="3335" y="1453"/>
                    </a:cubicBezTo>
                    <a:lnTo>
                      <a:pt x="870" y="1"/>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6"/>
              <p:cNvSpPr/>
              <p:nvPr/>
            </p:nvSpPr>
            <p:spPr>
              <a:xfrm>
                <a:off x="5869397" y="2216052"/>
                <a:ext cx="95466" cy="67608"/>
              </a:xfrm>
              <a:custGeom>
                <a:avLst/>
                <a:gdLst/>
                <a:ahLst/>
                <a:cxnLst/>
                <a:rect l="l" t="t" r="r" b="b"/>
                <a:pathLst>
                  <a:path w="3347" h="2370" extrusionOk="0">
                    <a:moveTo>
                      <a:pt x="870" y="0"/>
                    </a:moveTo>
                    <a:lnTo>
                      <a:pt x="1" y="941"/>
                    </a:lnTo>
                    <a:lnTo>
                      <a:pt x="2477" y="2370"/>
                    </a:lnTo>
                    <a:cubicBezTo>
                      <a:pt x="2465" y="2346"/>
                      <a:pt x="3346" y="1453"/>
                      <a:pt x="3346" y="1453"/>
                    </a:cubicBezTo>
                    <a:lnTo>
                      <a:pt x="8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6"/>
              <p:cNvSpPr/>
              <p:nvPr/>
            </p:nvSpPr>
            <p:spPr>
              <a:xfrm>
                <a:off x="5834769" y="2253737"/>
                <a:ext cx="95438" cy="67637"/>
              </a:xfrm>
              <a:custGeom>
                <a:avLst/>
                <a:gdLst/>
                <a:ahLst/>
                <a:cxnLst/>
                <a:rect l="l" t="t" r="r" b="b"/>
                <a:pathLst>
                  <a:path w="3346" h="2371" extrusionOk="0">
                    <a:moveTo>
                      <a:pt x="869" y="1"/>
                    </a:moveTo>
                    <a:lnTo>
                      <a:pt x="0" y="942"/>
                    </a:lnTo>
                    <a:lnTo>
                      <a:pt x="2477" y="2370"/>
                    </a:lnTo>
                    <a:cubicBezTo>
                      <a:pt x="2465" y="2346"/>
                      <a:pt x="3346" y="1453"/>
                      <a:pt x="3346" y="1453"/>
                    </a:cubicBezTo>
                    <a:lnTo>
                      <a:pt x="8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6"/>
              <p:cNvSpPr/>
              <p:nvPr/>
            </p:nvSpPr>
            <p:spPr>
              <a:xfrm>
                <a:off x="6019517" y="2190920"/>
                <a:ext cx="95438" cy="67266"/>
              </a:xfrm>
              <a:custGeom>
                <a:avLst/>
                <a:gdLst/>
                <a:ahLst/>
                <a:cxnLst/>
                <a:rect l="l" t="t" r="r" b="b"/>
                <a:pathLst>
                  <a:path w="3346" h="2358" extrusionOk="0">
                    <a:moveTo>
                      <a:pt x="869" y="0"/>
                    </a:moveTo>
                    <a:lnTo>
                      <a:pt x="0" y="941"/>
                    </a:lnTo>
                    <a:lnTo>
                      <a:pt x="2477" y="2358"/>
                    </a:lnTo>
                    <a:cubicBezTo>
                      <a:pt x="2465" y="2334"/>
                      <a:pt x="3346" y="1453"/>
                      <a:pt x="3346" y="1453"/>
                    </a:cubicBezTo>
                    <a:lnTo>
                      <a:pt x="8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6"/>
              <p:cNvSpPr/>
              <p:nvPr/>
            </p:nvSpPr>
            <p:spPr>
              <a:xfrm>
                <a:off x="5985203" y="2228605"/>
                <a:ext cx="95124" cy="67295"/>
              </a:xfrm>
              <a:custGeom>
                <a:avLst/>
                <a:gdLst/>
                <a:ahLst/>
                <a:cxnLst/>
                <a:rect l="l" t="t" r="r" b="b"/>
                <a:pathLst>
                  <a:path w="3335" h="2359" extrusionOk="0">
                    <a:moveTo>
                      <a:pt x="870" y="1"/>
                    </a:moveTo>
                    <a:lnTo>
                      <a:pt x="1" y="941"/>
                    </a:lnTo>
                    <a:lnTo>
                      <a:pt x="2465" y="2358"/>
                    </a:lnTo>
                    <a:cubicBezTo>
                      <a:pt x="2453" y="2334"/>
                      <a:pt x="3334" y="1453"/>
                      <a:pt x="3334" y="1453"/>
                    </a:cubicBezTo>
                    <a:lnTo>
                      <a:pt x="87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6"/>
              <p:cNvSpPr/>
              <p:nvPr/>
            </p:nvSpPr>
            <p:spPr>
              <a:xfrm>
                <a:off x="5950575" y="2266318"/>
                <a:ext cx="95095" cy="67266"/>
              </a:xfrm>
              <a:custGeom>
                <a:avLst/>
                <a:gdLst/>
                <a:ahLst/>
                <a:cxnLst/>
                <a:rect l="l" t="t" r="r" b="b"/>
                <a:pathLst>
                  <a:path w="3334" h="2358" extrusionOk="0">
                    <a:moveTo>
                      <a:pt x="869" y="0"/>
                    </a:moveTo>
                    <a:lnTo>
                      <a:pt x="0" y="941"/>
                    </a:lnTo>
                    <a:lnTo>
                      <a:pt x="2465" y="2358"/>
                    </a:lnTo>
                    <a:cubicBezTo>
                      <a:pt x="2465" y="2334"/>
                      <a:pt x="3334" y="1453"/>
                      <a:pt x="3334" y="1453"/>
                    </a:cubicBezTo>
                    <a:lnTo>
                      <a:pt x="86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6"/>
              <p:cNvSpPr/>
              <p:nvPr/>
            </p:nvSpPr>
            <p:spPr>
              <a:xfrm>
                <a:off x="5915919" y="2304031"/>
                <a:ext cx="95124" cy="67266"/>
              </a:xfrm>
              <a:custGeom>
                <a:avLst/>
                <a:gdLst/>
                <a:ahLst/>
                <a:cxnLst/>
                <a:rect l="l" t="t" r="r" b="b"/>
                <a:pathLst>
                  <a:path w="3335" h="2358" extrusionOk="0">
                    <a:moveTo>
                      <a:pt x="870" y="0"/>
                    </a:moveTo>
                    <a:lnTo>
                      <a:pt x="1" y="929"/>
                    </a:lnTo>
                    <a:lnTo>
                      <a:pt x="2465" y="2357"/>
                    </a:lnTo>
                    <a:cubicBezTo>
                      <a:pt x="2465" y="2334"/>
                      <a:pt x="3334" y="1453"/>
                      <a:pt x="3334" y="1453"/>
                    </a:cubicBezTo>
                    <a:lnTo>
                      <a:pt x="8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6"/>
              <p:cNvSpPr/>
              <p:nvPr/>
            </p:nvSpPr>
            <p:spPr>
              <a:xfrm>
                <a:off x="6161450" y="1862141"/>
                <a:ext cx="578729" cy="263587"/>
              </a:xfrm>
              <a:custGeom>
                <a:avLst/>
                <a:gdLst/>
                <a:ahLst/>
                <a:cxnLst/>
                <a:rect l="l" t="t" r="r" b="b"/>
                <a:pathLst>
                  <a:path w="20290" h="9240" extrusionOk="0">
                    <a:moveTo>
                      <a:pt x="20289" y="0"/>
                    </a:moveTo>
                    <a:lnTo>
                      <a:pt x="60" y="24"/>
                    </a:lnTo>
                    <a:lnTo>
                      <a:pt x="1" y="3227"/>
                    </a:lnTo>
                    <a:cubicBezTo>
                      <a:pt x="1" y="6548"/>
                      <a:pt x="4561" y="9239"/>
                      <a:pt x="10193" y="9239"/>
                    </a:cubicBezTo>
                    <a:cubicBezTo>
                      <a:pt x="15812" y="9239"/>
                      <a:pt x="20242" y="6548"/>
                      <a:pt x="20242" y="3227"/>
                    </a:cubicBezTo>
                    <a:lnTo>
                      <a:pt x="20289" y="2274"/>
                    </a:lnTo>
                    <a:lnTo>
                      <a:pt x="202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6"/>
              <p:cNvSpPr/>
              <p:nvPr/>
            </p:nvSpPr>
            <p:spPr>
              <a:xfrm>
                <a:off x="6153663" y="1855009"/>
                <a:ext cx="594303" cy="278535"/>
              </a:xfrm>
              <a:custGeom>
                <a:avLst/>
                <a:gdLst/>
                <a:ahLst/>
                <a:cxnLst/>
                <a:rect l="l" t="t" r="r" b="b"/>
                <a:pathLst>
                  <a:path w="20836" h="9764" extrusionOk="0">
                    <a:moveTo>
                      <a:pt x="20568" y="0"/>
                    </a:moveTo>
                    <a:cubicBezTo>
                      <a:pt x="20440" y="0"/>
                      <a:pt x="20312" y="83"/>
                      <a:pt x="20300" y="250"/>
                    </a:cubicBezTo>
                    <a:lnTo>
                      <a:pt x="20300" y="2500"/>
                    </a:lnTo>
                    <a:lnTo>
                      <a:pt x="20241" y="3477"/>
                    </a:lnTo>
                    <a:cubicBezTo>
                      <a:pt x="20241" y="6644"/>
                      <a:pt x="15859" y="9215"/>
                      <a:pt x="10466" y="9215"/>
                    </a:cubicBezTo>
                    <a:cubicBezTo>
                      <a:pt x="4989" y="9215"/>
                      <a:pt x="536" y="6644"/>
                      <a:pt x="536" y="3489"/>
                    </a:cubicBezTo>
                    <a:lnTo>
                      <a:pt x="595" y="286"/>
                    </a:lnTo>
                    <a:cubicBezTo>
                      <a:pt x="607" y="131"/>
                      <a:pt x="488" y="12"/>
                      <a:pt x="333" y="12"/>
                    </a:cubicBezTo>
                    <a:cubicBezTo>
                      <a:pt x="191" y="12"/>
                      <a:pt x="72" y="131"/>
                      <a:pt x="60" y="274"/>
                    </a:cubicBezTo>
                    <a:lnTo>
                      <a:pt x="0" y="3477"/>
                    </a:lnTo>
                    <a:cubicBezTo>
                      <a:pt x="0" y="6941"/>
                      <a:pt x="4691" y="9763"/>
                      <a:pt x="10466" y="9763"/>
                    </a:cubicBezTo>
                    <a:cubicBezTo>
                      <a:pt x="16240" y="9763"/>
                      <a:pt x="20776" y="7001"/>
                      <a:pt x="20776" y="3500"/>
                    </a:cubicBezTo>
                    <a:lnTo>
                      <a:pt x="20836" y="2524"/>
                    </a:lnTo>
                    <a:lnTo>
                      <a:pt x="20836" y="250"/>
                    </a:lnTo>
                    <a:cubicBezTo>
                      <a:pt x="20824" y="83"/>
                      <a:pt x="20696" y="0"/>
                      <a:pt x="205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6"/>
              <p:cNvSpPr/>
              <p:nvPr/>
            </p:nvSpPr>
            <p:spPr>
              <a:xfrm>
                <a:off x="6161450" y="1677369"/>
                <a:ext cx="581439" cy="343063"/>
              </a:xfrm>
              <a:custGeom>
                <a:avLst/>
                <a:gdLst/>
                <a:ahLst/>
                <a:cxnLst/>
                <a:rect l="l" t="t" r="r" b="b"/>
                <a:pathLst>
                  <a:path w="20385" h="12026" extrusionOk="0">
                    <a:moveTo>
                      <a:pt x="10193" y="0"/>
                    </a:moveTo>
                    <a:cubicBezTo>
                      <a:pt x="4561" y="0"/>
                      <a:pt x="1" y="2691"/>
                      <a:pt x="1" y="6013"/>
                    </a:cubicBezTo>
                    <a:cubicBezTo>
                      <a:pt x="1" y="9335"/>
                      <a:pt x="4561" y="12025"/>
                      <a:pt x="10193" y="12025"/>
                    </a:cubicBezTo>
                    <a:cubicBezTo>
                      <a:pt x="15812" y="12025"/>
                      <a:pt x="20384" y="9335"/>
                      <a:pt x="20384" y="6013"/>
                    </a:cubicBezTo>
                    <a:cubicBezTo>
                      <a:pt x="20384" y="2691"/>
                      <a:pt x="15812" y="0"/>
                      <a:pt x="10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6"/>
              <p:cNvSpPr/>
              <p:nvPr/>
            </p:nvSpPr>
            <p:spPr>
              <a:xfrm>
                <a:off x="6153663" y="1669894"/>
                <a:ext cx="596699" cy="358011"/>
              </a:xfrm>
              <a:custGeom>
                <a:avLst/>
                <a:gdLst/>
                <a:ahLst/>
                <a:cxnLst/>
                <a:rect l="l" t="t" r="r" b="b"/>
                <a:pathLst>
                  <a:path w="20920" h="12550" extrusionOk="0">
                    <a:moveTo>
                      <a:pt x="10466" y="536"/>
                    </a:moveTo>
                    <a:cubicBezTo>
                      <a:pt x="15931" y="536"/>
                      <a:pt x="20384" y="3108"/>
                      <a:pt x="20384" y="6275"/>
                    </a:cubicBezTo>
                    <a:cubicBezTo>
                      <a:pt x="20384" y="9442"/>
                      <a:pt x="15931" y="12013"/>
                      <a:pt x="10466" y="12013"/>
                    </a:cubicBezTo>
                    <a:cubicBezTo>
                      <a:pt x="4989" y="12013"/>
                      <a:pt x="536" y="9442"/>
                      <a:pt x="536" y="6275"/>
                    </a:cubicBezTo>
                    <a:cubicBezTo>
                      <a:pt x="536" y="3108"/>
                      <a:pt x="4989" y="536"/>
                      <a:pt x="10466" y="536"/>
                    </a:cubicBezTo>
                    <a:close/>
                    <a:moveTo>
                      <a:pt x="10466" y="0"/>
                    </a:moveTo>
                    <a:cubicBezTo>
                      <a:pt x="4691" y="0"/>
                      <a:pt x="0" y="2810"/>
                      <a:pt x="0" y="6275"/>
                    </a:cubicBezTo>
                    <a:cubicBezTo>
                      <a:pt x="0" y="9739"/>
                      <a:pt x="4691" y="12549"/>
                      <a:pt x="10466" y="12549"/>
                    </a:cubicBezTo>
                    <a:cubicBezTo>
                      <a:pt x="16228" y="12549"/>
                      <a:pt x="20919" y="9739"/>
                      <a:pt x="20919" y="6275"/>
                    </a:cubicBezTo>
                    <a:cubicBezTo>
                      <a:pt x="20919" y="2810"/>
                      <a:pt x="16228" y="0"/>
                      <a:pt x="104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36"/>
              <p:cNvSpPr/>
              <p:nvPr/>
            </p:nvSpPr>
            <p:spPr>
              <a:xfrm>
                <a:off x="6441980" y="1774162"/>
                <a:ext cx="123304" cy="154900"/>
              </a:xfrm>
              <a:custGeom>
                <a:avLst/>
                <a:gdLst/>
                <a:ahLst/>
                <a:cxnLst/>
                <a:rect l="l" t="t" r="r" b="b"/>
                <a:pathLst>
                  <a:path w="4323" h="5430" extrusionOk="0">
                    <a:moveTo>
                      <a:pt x="4322" y="0"/>
                    </a:moveTo>
                    <a:lnTo>
                      <a:pt x="0" y="2596"/>
                    </a:lnTo>
                    <a:lnTo>
                      <a:pt x="60" y="5430"/>
                    </a:lnTo>
                    <a:lnTo>
                      <a:pt x="4322" y="2953"/>
                    </a:lnTo>
                    <a:lnTo>
                      <a:pt x="4322"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36"/>
              <p:cNvSpPr/>
              <p:nvPr/>
            </p:nvSpPr>
            <p:spPr>
              <a:xfrm>
                <a:off x="6434507" y="1766260"/>
                <a:ext cx="138507" cy="170276"/>
              </a:xfrm>
              <a:custGeom>
                <a:avLst/>
                <a:gdLst/>
                <a:ahLst/>
                <a:cxnLst/>
                <a:rect l="l" t="t" r="r" b="b"/>
                <a:pathLst>
                  <a:path w="4856" h="5969" extrusionOk="0">
                    <a:moveTo>
                      <a:pt x="4311" y="742"/>
                    </a:moveTo>
                    <a:lnTo>
                      <a:pt x="4311" y="3075"/>
                    </a:lnTo>
                    <a:lnTo>
                      <a:pt x="584" y="5242"/>
                    </a:lnTo>
                    <a:lnTo>
                      <a:pt x="536" y="3028"/>
                    </a:lnTo>
                    <a:lnTo>
                      <a:pt x="4311" y="742"/>
                    </a:lnTo>
                    <a:close/>
                    <a:moveTo>
                      <a:pt x="4580" y="1"/>
                    </a:moveTo>
                    <a:cubicBezTo>
                      <a:pt x="4533" y="1"/>
                      <a:pt x="4486" y="13"/>
                      <a:pt x="4442" y="39"/>
                    </a:cubicBezTo>
                    <a:lnTo>
                      <a:pt x="132" y="2647"/>
                    </a:lnTo>
                    <a:cubicBezTo>
                      <a:pt x="48" y="2694"/>
                      <a:pt x="1" y="2778"/>
                      <a:pt x="1" y="2885"/>
                    </a:cubicBezTo>
                    <a:lnTo>
                      <a:pt x="60" y="5707"/>
                    </a:lnTo>
                    <a:cubicBezTo>
                      <a:pt x="60" y="5849"/>
                      <a:pt x="179" y="5969"/>
                      <a:pt x="322" y="5969"/>
                    </a:cubicBezTo>
                    <a:cubicBezTo>
                      <a:pt x="370" y="5969"/>
                      <a:pt x="417" y="5957"/>
                      <a:pt x="453" y="5933"/>
                    </a:cubicBezTo>
                    <a:lnTo>
                      <a:pt x="4715" y="3456"/>
                    </a:lnTo>
                    <a:cubicBezTo>
                      <a:pt x="4799" y="3409"/>
                      <a:pt x="4846" y="3325"/>
                      <a:pt x="4846" y="3230"/>
                    </a:cubicBezTo>
                    <a:lnTo>
                      <a:pt x="4846" y="265"/>
                    </a:lnTo>
                    <a:cubicBezTo>
                      <a:pt x="4855" y="113"/>
                      <a:pt x="4722" y="1"/>
                      <a:pt x="45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36"/>
              <p:cNvSpPr/>
              <p:nvPr/>
            </p:nvSpPr>
            <p:spPr>
              <a:xfrm>
                <a:off x="6320412" y="1776188"/>
                <a:ext cx="123276" cy="152875"/>
              </a:xfrm>
              <a:custGeom>
                <a:avLst/>
                <a:gdLst/>
                <a:ahLst/>
                <a:cxnLst/>
                <a:rect l="l" t="t" r="r" b="b"/>
                <a:pathLst>
                  <a:path w="4322" h="5359" extrusionOk="0">
                    <a:moveTo>
                      <a:pt x="0" y="1"/>
                    </a:moveTo>
                    <a:lnTo>
                      <a:pt x="0" y="2882"/>
                    </a:lnTo>
                    <a:lnTo>
                      <a:pt x="4322" y="5359"/>
                    </a:lnTo>
                    <a:lnTo>
                      <a:pt x="4298" y="241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6"/>
              <p:cNvSpPr/>
              <p:nvPr/>
            </p:nvSpPr>
            <p:spPr>
              <a:xfrm>
                <a:off x="6312939" y="1768714"/>
                <a:ext cx="138564" cy="167823"/>
              </a:xfrm>
              <a:custGeom>
                <a:avLst/>
                <a:gdLst/>
                <a:ahLst/>
                <a:cxnLst/>
                <a:rect l="l" t="t" r="r" b="b"/>
                <a:pathLst>
                  <a:path w="4858" h="5883" extrusionOk="0">
                    <a:moveTo>
                      <a:pt x="536" y="727"/>
                    </a:moveTo>
                    <a:lnTo>
                      <a:pt x="4286" y="2846"/>
                    </a:lnTo>
                    <a:lnTo>
                      <a:pt x="4310" y="5156"/>
                    </a:lnTo>
                    <a:lnTo>
                      <a:pt x="536" y="2989"/>
                    </a:lnTo>
                    <a:lnTo>
                      <a:pt x="536" y="727"/>
                    </a:lnTo>
                    <a:close/>
                    <a:moveTo>
                      <a:pt x="268" y="1"/>
                    </a:moveTo>
                    <a:cubicBezTo>
                      <a:pt x="220" y="1"/>
                      <a:pt x="173" y="13"/>
                      <a:pt x="131" y="37"/>
                    </a:cubicBezTo>
                    <a:cubicBezTo>
                      <a:pt x="48" y="84"/>
                      <a:pt x="0" y="168"/>
                      <a:pt x="0" y="263"/>
                    </a:cubicBezTo>
                    <a:lnTo>
                      <a:pt x="0" y="3144"/>
                    </a:lnTo>
                    <a:cubicBezTo>
                      <a:pt x="0" y="3239"/>
                      <a:pt x="48" y="3335"/>
                      <a:pt x="131" y="3382"/>
                    </a:cubicBezTo>
                    <a:lnTo>
                      <a:pt x="4453" y="5847"/>
                    </a:lnTo>
                    <a:cubicBezTo>
                      <a:pt x="4489" y="5871"/>
                      <a:pt x="4536" y="5883"/>
                      <a:pt x="4584" y="5883"/>
                    </a:cubicBezTo>
                    <a:cubicBezTo>
                      <a:pt x="4632" y="5883"/>
                      <a:pt x="4679" y="5871"/>
                      <a:pt x="4727" y="5847"/>
                    </a:cubicBezTo>
                    <a:cubicBezTo>
                      <a:pt x="4798" y="5799"/>
                      <a:pt x="4858" y="5704"/>
                      <a:pt x="4858" y="5609"/>
                    </a:cubicBezTo>
                    <a:lnTo>
                      <a:pt x="4822" y="2680"/>
                    </a:lnTo>
                    <a:cubicBezTo>
                      <a:pt x="4822" y="2584"/>
                      <a:pt x="4775" y="2501"/>
                      <a:pt x="4691" y="2454"/>
                    </a:cubicBezTo>
                    <a:lnTo>
                      <a:pt x="405" y="37"/>
                    </a:lnTo>
                    <a:cubicBezTo>
                      <a:pt x="363" y="13"/>
                      <a:pt x="316" y="1"/>
                      <a:pt x="2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36"/>
              <p:cNvSpPr/>
              <p:nvPr/>
            </p:nvSpPr>
            <p:spPr>
              <a:xfrm>
                <a:off x="6320412" y="1705211"/>
                <a:ext cx="244869" cy="139952"/>
              </a:xfrm>
              <a:custGeom>
                <a:avLst/>
                <a:gdLst/>
                <a:ahLst/>
                <a:cxnLst/>
                <a:rect l="l" t="t" r="r" b="b"/>
                <a:pathLst>
                  <a:path w="8585" h="4906" extrusionOk="0">
                    <a:moveTo>
                      <a:pt x="4370" y="0"/>
                    </a:moveTo>
                    <a:lnTo>
                      <a:pt x="0" y="2489"/>
                    </a:lnTo>
                    <a:lnTo>
                      <a:pt x="4298" y="4906"/>
                    </a:lnTo>
                    <a:lnTo>
                      <a:pt x="8584" y="2417"/>
                    </a:lnTo>
                    <a:lnTo>
                      <a:pt x="8584" y="2417"/>
                    </a:lnTo>
                    <a:cubicBezTo>
                      <a:pt x="8584" y="2417"/>
                      <a:pt x="8584" y="2418"/>
                      <a:pt x="8583" y="2418"/>
                    </a:cubicBezTo>
                    <a:cubicBezTo>
                      <a:pt x="8461" y="2418"/>
                      <a:pt x="4370" y="0"/>
                      <a:pt x="4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36"/>
              <p:cNvSpPr/>
              <p:nvPr/>
            </p:nvSpPr>
            <p:spPr>
              <a:xfrm>
                <a:off x="6312939" y="1697395"/>
                <a:ext cx="262182" cy="155585"/>
              </a:xfrm>
              <a:custGeom>
                <a:avLst/>
                <a:gdLst/>
                <a:ahLst/>
                <a:cxnLst/>
                <a:rect l="l" t="t" r="r" b="b"/>
                <a:pathLst>
                  <a:path w="9192" h="5454" extrusionOk="0">
                    <a:moveTo>
                      <a:pt x="4632" y="584"/>
                    </a:moveTo>
                    <a:cubicBezTo>
                      <a:pt x="6715" y="1810"/>
                      <a:pt x="7751" y="2417"/>
                      <a:pt x="8287" y="2703"/>
                    </a:cubicBezTo>
                    <a:lnTo>
                      <a:pt x="4560" y="4870"/>
                    </a:lnTo>
                    <a:lnTo>
                      <a:pt x="810" y="2775"/>
                    </a:lnTo>
                    <a:lnTo>
                      <a:pt x="4632" y="584"/>
                    </a:lnTo>
                    <a:close/>
                    <a:moveTo>
                      <a:pt x="4638" y="1"/>
                    </a:moveTo>
                    <a:cubicBezTo>
                      <a:pt x="4590" y="1"/>
                      <a:pt x="4542" y="12"/>
                      <a:pt x="4501" y="36"/>
                    </a:cubicBezTo>
                    <a:lnTo>
                      <a:pt x="131" y="2537"/>
                    </a:lnTo>
                    <a:cubicBezTo>
                      <a:pt x="48" y="2584"/>
                      <a:pt x="0" y="2668"/>
                      <a:pt x="0" y="2775"/>
                    </a:cubicBezTo>
                    <a:cubicBezTo>
                      <a:pt x="0" y="2870"/>
                      <a:pt x="48" y="2953"/>
                      <a:pt x="131" y="3001"/>
                    </a:cubicBezTo>
                    <a:lnTo>
                      <a:pt x="4417" y="5418"/>
                    </a:lnTo>
                    <a:cubicBezTo>
                      <a:pt x="4465" y="5442"/>
                      <a:pt x="4513" y="5454"/>
                      <a:pt x="4560" y="5454"/>
                    </a:cubicBezTo>
                    <a:cubicBezTo>
                      <a:pt x="4608" y="5454"/>
                      <a:pt x="4655" y="5430"/>
                      <a:pt x="4691" y="5406"/>
                    </a:cubicBezTo>
                    <a:lnTo>
                      <a:pt x="8977" y="2906"/>
                    </a:lnTo>
                    <a:cubicBezTo>
                      <a:pt x="9192" y="2787"/>
                      <a:pt x="9144" y="2477"/>
                      <a:pt x="8906" y="2417"/>
                    </a:cubicBezTo>
                    <a:cubicBezTo>
                      <a:pt x="8620" y="2298"/>
                      <a:pt x="6239" y="905"/>
                      <a:pt x="4775" y="36"/>
                    </a:cubicBezTo>
                    <a:cubicBezTo>
                      <a:pt x="4733" y="12"/>
                      <a:pt x="4685" y="1"/>
                      <a:pt x="4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36"/>
              <p:cNvSpPr/>
              <p:nvPr/>
            </p:nvSpPr>
            <p:spPr>
              <a:xfrm>
                <a:off x="6417878" y="1759556"/>
                <a:ext cx="118883" cy="70005"/>
              </a:xfrm>
              <a:custGeom>
                <a:avLst/>
                <a:gdLst/>
                <a:ahLst/>
                <a:cxnLst/>
                <a:rect l="l" t="t" r="r" b="b"/>
                <a:pathLst>
                  <a:path w="4168" h="2454" extrusionOk="0">
                    <a:moveTo>
                      <a:pt x="3131" y="0"/>
                    </a:moveTo>
                    <a:lnTo>
                      <a:pt x="0" y="1858"/>
                    </a:lnTo>
                    <a:lnTo>
                      <a:pt x="1048" y="2453"/>
                    </a:lnTo>
                    <a:lnTo>
                      <a:pt x="4167" y="631"/>
                    </a:lnTo>
                    <a:lnTo>
                      <a:pt x="3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36"/>
              <p:cNvSpPr/>
              <p:nvPr/>
            </p:nvSpPr>
            <p:spPr>
              <a:xfrm>
                <a:off x="6381196" y="1738161"/>
                <a:ext cx="118883" cy="69976"/>
              </a:xfrm>
              <a:custGeom>
                <a:avLst/>
                <a:gdLst/>
                <a:ahLst/>
                <a:cxnLst/>
                <a:rect l="l" t="t" r="r" b="b"/>
                <a:pathLst>
                  <a:path w="4168" h="2453" extrusionOk="0">
                    <a:moveTo>
                      <a:pt x="3132" y="0"/>
                    </a:moveTo>
                    <a:lnTo>
                      <a:pt x="0" y="1858"/>
                    </a:lnTo>
                    <a:lnTo>
                      <a:pt x="1048" y="2453"/>
                    </a:lnTo>
                    <a:lnTo>
                      <a:pt x="4167" y="631"/>
                    </a:lnTo>
                    <a:lnTo>
                      <a:pt x="3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36"/>
              <p:cNvSpPr/>
              <p:nvPr/>
            </p:nvSpPr>
            <p:spPr>
              <a:xfrm>
                <a:off x="6425665" y="1725580"/>
                <a:ext cx="26869" cy="20767"/>
              </a:xfrm>
              <a:custGeom>
                <a:avLst/>
                <a:gdLst/>
                <a:ahLst/>
                <a:cxnLst/>
                <a:rect l="l" t="t" r="r" b="b"/>
                <a:pathLst>
                  <a:path w="942" h="728" extrusionOk="0">
                    <a:moveTo>
                      <a:pt x="477" y="1"/>
                    </a:moveTo>
                    <a:cubicBezTo>
                      <a:pt x="215" y="1"/>
                      <a:pt x="1" y="156"/>
                      <a:pt x="1" y="358"/>
                    </a:cubicBezTo>
                    <a:cubicBezTo>
                      <a:pt x="1" y="560"/>
                      <a:pt x="215" y="727"/>
                      <a:pt x="477" y="727"/>
                    </a:cubicBezTo>
                    <a:cubicBezTo>
                      <a:pt x="739" y="727"/>
                      <a:pt x="942" y="560"/>
                      <a:pt x="942" y="358"/>
                    </a:cubicBezTo>
                    <a:cubicBezTo>
                      <a:pt x="942" y="156"/>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6"/>
              <p:cNvSpPr/>
              <p:nvPr/>
            </p:nvSpPr>
            <p:spPr>
              <a:xfrm>
                <a:off x="6396799" y="1743923"/>
                <a:ext cx="27211" cy="20739"/>
              </a:xfrm>
              <a:custGeom>
                <a:avLst/>
                <a:gdLst/>
                <a:ahLst/>
                <a:cxnLst/>
                <a:rect l="l" t="t" r="r" b="b"/>
                <a:pathLst>
                  <a:path w="954" h="727" extrusionOk="0">
                    <a:moveTo>
                      <a:pt x="477" y="1"/>
                    </a:moveTo>
                    <a:cubicBezTo>
                      <a:pt x="215" y="1"/>
                      <a:pt x="1" y="167"/>
                      <a:pt x="1" y="370"/>
                    </a:cubicBezTo>
                    <a:cubicBezTo>
                      <a:pt x="1" y="572"/>
                      <a:pt x="215" y="727"/>
                      <a:pt x="477" y="727"/>
                    </a:cubicBezTo>
                    <a:cubicBezTo>
                      <a:pt x="739" y="727"/>
                      <a:pt x="953" y="560"/>
                      <a:pt x="953" y="370"/>
                    </a:cubicBezTo>
                    <a:cubicBezTo>
                      <a:pt x="953" y="16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6"/>
              <p:cNvSpPr/>
              <p:nvPr/>
            </p:nvSpPr>
            <p:spPr>
              <a:xfrm>
                <a:off x="6363882" y="1762609"/>
                <a:ext cx="27182" cy="20739"/>
              </a:xfrm>
              <a:custGeom>
                <a:avLst/>
                <a:gdLst/>
                <a:ahLst/>
                <a:cxnLst/>
                <a:rect l="l" t="t" r="r" b="b"/>
                <a:pathLst>
                  <a:path w="953" h="727" extrusionOk="0">
                    <a:moveTo>
                      <a:pt x="476" y="1"/>
                    </a:moveTo>
                    <a:cubicBezTo>
                      <a:pt x="214" y="1"/>
                      <a:pt x="0" y="155"/>
                      <a:pt x="0" y="358"/>
                    </a:cubicBezTo>
                    <a:cubicBezTo>
                      <a:pt x="0" y="560"/>
                      <a:pt x="214" y="727"/>
                      <a:pt x="476" y="727"/>
                    </a:cubicBezTo>
                    <a:cubicBezTo>
                      <a:pt x="738" y="727"/>
                      <a:pt x="953" y="560"/>
                      <a:pt x="953" y="358"/>
                    </a:cubicBezTo>
                    <a:cubicBezTo>
                      <a:pt x="953" y="155"/>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6"/>
              <p:cNvSpPr/>
              <p:nvPr/>
            </p:nvSpPr>
            <p:spPr>
              <a:xfrm>
                <a:off x="6456242" y="1832929"/>
                <a:ext cx="52340" cy="66239"/>
              </a:xfrm>
              <a:custGeom>
                <a:avLst/>
                <a:gdLst/>
                <a:ahLst/>
                <a:cxnLst/>
                <a:rect l="l" t="t" r="r" b="b"/>
                <a:pathLst>
                  <a:path w="1835" h="2322" extrusionOk="0">
                    <a:moveTo>
                      <a:pt x="1834" y="0"/>
                    </a:moveTo>
                    <a:lnTo>
                      <a:pt x="1" y="1060"/>
                    </a:lnTo>
                    <a:lnTo>
                      <a:pt x="12" y="2322"/>
                    </a:lnTo>
                    <a:lnTo>
                      <a:pt x="1834" y="1262"/>
                    </a:lnTo>
                    <a:lnTo>
                      <a:pt x="18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6"/>
              <p:cNvSpPr/>
              <p:nvPr/>
            </p:nvSpPr>
            <p:spPr>
              <a:xfrm>
                <a:off x="5880949" y="1411065"/>
                <a:ext cx="187823" cy="531568"/>
              </a:xfrm>
              <a:custGeom>
                <a:avLst/>
                <a:gdLst/>
                <a:ahLst/>
                <a:cxnLst/>
                <a:rect l="l" t="t" r="r" b="b"/>
                <a:pathLst>
                  <a:path w="6585" h="18634" extrusionOk="0">
                    <a:moveTo>
                      <a:pt x="6585" y="1"/>
                    </a:moveTo>
                    <a:lnTo>
                      <a:pt x="24" y="12"/>
                    </a:lnTo>
                    <a:lnTo>
                      <a:pt x="0" y="16693"/>
                    </a:lnTo>
                    <a:cubicBezTo>
                      <a:pt x="0" y="17765"/>
                      <a:pt x="1477" y="18634"/>
                      <a:pt x="3310" y="18634"/>
                    </a:cubicBezTo>
                    <a:cubicBezTo>
                      <a:pt x="5132" y="18634"/>
                      <a:pt x="6573" y="17765"/>
                      <a:pt x="6573" y="16693"/>
                    </a:cubicBezTo>
                    <a:lnTo>
                      <a:pt x="6585" y="16372"/>
                    </a:lnTo>
                    <a:lnTo>
                      <a:pt x="65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6"/>
              <p:cNvSpPr/>
              <p:nvPr/>
            </p:nvSpPr>
            <p:spPr>
              <a:xfrm>
                <a:off x="5873476" y="1403591"/>
                <a:ext cx="203111" cy="546858"/>
              </a:xfrm>
              <a:custGeom>
                <a:avLst/>
                <a:gdLst/>
                <a:ahLst/>
                <a:cxnLst/>
                <a:rect l="l" t="t" r="r" b="b"/>
                <a:pathLst>
                  <a:path w="7121" h="19170" extrusionOk="0">
                    <a:moveTo>
                      <a:pt x="286" y="1"/>
                    </a:moveTo>
                    <a:cubicBezTo>
                      <a:pt x="143" y="1"/>
                      <a:pt x="24" y="120"/>
                      <a:pt x="24" y="274"/>
                    </a:cubicBezTo>
                    <a:lnTo>
                      <a:pt x="0" y="16955"/>
                    </a:lnTo>
                    <a:cubicBezTo>
                      <a:pt x="0" y="18193"/>
                      <a:pt x="1560" y="19170"/>
                      <a:pt x="3572" y="19170"/>
                    </a:cubicBezTo>
                    <a:cubicBezTo>
                      <a:pt x="5549" y="19170"/>
                      <a:pt x="7097" y="18193"/>
                      <a:pt x="7108" y="16967"/>
                    </a:cubicBezTo>
                    <a:lnTo>
                      <a:pt x="7120" y="16634"/>
                    </a:lnTo>
                    <a:lnTo>
                      <a:pt x="7120" y="263"/>
                    </a:lnTo>
                    <a:cubicBezTo>
                      <a:pt x="7108" y="96"/>
                      <a:pt x="6980" y="13"/>
                      <a:pt x="6852" y="13"/>
                    </a:cubicBezTo>
                    <a:cubicBezTo>
                      <a:pt x="6724" y="13"/>
                      <a:pt x="6596" y="96"/>
                      <a:pt x="6585" y="263"/>
                    </a:cubicBezTo>
                    <a:lnTo>
                      <a:pt x="6585" y="16622"/>
                    </a:lnTo>
                    <a:lnTo>
                      <a:pt x="6573" y="16955"/>
                    </a:lnTo>
                    <a:cubicBezTo>
                      <a:pt x="6573" y="17884"/>
                      <a:pt x="5227" y="18622"/>
                      <a:pt x="3572" y="18622"/>
                    </a:cubicBezTo>
                    <a:cubicBezTo>
                      <a:pt x="1929" y="18622"/>
                      <a:pt x="536" y="17860"/>
                      <a:pt x="536" y="16943"/>
                    </a:cubicBezTo>
                    <a:lnTo>
                      <a:pt x="560" y="274"/>
                    </a:lnTo>
                    <a:cubicBezTo>
                      <a:pt x="560" y="132"/>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6"/>
              <p:cNvSpPr/>
              <p:nvPr/>
            </p:nvSpPr>
            <p:spPr>
              <a:xfrm>
                <a:off x="5880949" y="1351300"/>
                <a:ext cx="188850" cy="111083"/>
              </a:xfrm>
              <a:custGeom>
                <a:avLst/>
                <a:gdLst/>
                <a:ahLst/>
                <a:cxnLst/>
                <a:rect l="l" t="t" r="r" b="b"/>
                <a:pathLst>
                  <a:path w="6621" h="3894" extrusionOk="0">
                    <a:moveTo>
                      <a:pt x="3310" y="0"/>
                    </a:moveTo>
                    <a:cubicBezTo>
                      <a:pt x="1489" y="0"/>
                      <a:pt x="0" y="869"/>
                      <a:pt x="0" y="1941"/>
                    </a:cubicBezTo>
                    <a:cubicBezTo>
                      <a:pt x="0" y="3024"/>
                      <a:pt x="1477" y="3893"/>
                      <a:pt x="3310" y="3893"/>
                    </a:cubicBezTo>
                    <a:cubicBezTo>
                      <a:pt x="5132" y="3893"/>
                      <a:pt x="6620" y="3024"/>
                      <a:pt x="6620" y="1941"/>
                    </a:cubicBezTo>
                    <a:cubicBezTo>
                      <a:pt x="6620" y="869"/>
                      <a:pt x="5132" y="0"/>
                      <a:pt x="3310"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6"/>
              <p:cNvSpPr/>
              <p:nvPr/>
            </p:nvSpPr>
            <p:spPr>
              <a:xfrm>
                <a:off x="5873476" y="1343483"/>
                <a:ext cx="203796" cy="126716"/>
              </a:xfrm>
              <a:custGeom>
                <a:avLst/>
                <a:gdLst/>
                <a:ahLst/>
                <a:cxnLst/>
                <a:rect l="l" t="t" r="r" b="b"/>
                <a:pathLst>
                  <a:path w="7145" h="4442" extrusionOk="0">
                    <a:moveTo>
                      <a:pt x="3572" y="536"/>
                    </a:moveTo>
                    <a:cubicBezTo>
                      <a:pt x="5215" y="536"/>
                      <a:pt x="6608" y="1310"/>
                      <a:pt x="6608" y="2215"/>
                    </a:cubicBezTo>
                    <a:cubicBezTo>
                      <a:pt x="6608" y="3132"/>
                      <a:pt x="5215" y="3905"/>
                      <a:pt x="3572" y="3905"/>
                    </a:cubicBezTo>
                    <a:cubicBezTo>
                      <a:pt x="1917" y="3905"/>
                      <a:pt x="524" y="3132"/>
                      <a:pt x="524" y="2215"/>
                    </a:cubicBezTo>
                    <a:cubicBezTo>
                      <a:pt x="524" y="1310"/>
                      <a:pt x="1917" y="536"/>
                      <a:pt x="3572" y="536"/>
                    </a:cubicBezTo>
                    <a:close/>
                    <a:moveTo>
                      <a:pt x="3572" y="0"/>
                    </a:moveTo>
                    <a:cubicBezTo>
                      <a:pt x="1572" y="0"/>
                      <a:pt x="0" y="977"/>
                      <a:pt x="0" y="2215"/>
                    </a:cubicBezTo>
                    <a:cubicBezTo>
                      <a:pt x="0" y="3465"/>
                      <a:pt x="1560" y="4441"/>
                      <a:pt x="3572" y="4441"/>
                    </a:cubicBezTo>
                    <a:cubicBezTo>
                      <a:pt x="5573" y="4441"/>
                      <a:pt x="7144" y="3465"/>
                      <a:pt x="7144" y="2215"/>
                    </a:cubicBezTo>
                    <a:cubicBezTo>
                      <a:pt x="7144" y="977"/>
                      <a:pt x="5573" y="0"/>
                      <a:pt x="3572"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6"/>
              <p:cNvSpPr/>
              <p:nvPr/>
            </p:nvSpPr>
            <p:spPr>
              <a:xfrm>
                <a:off x="6242971" y="1247346"/>
                <a:ext cx="74388" cy="434434"/>
              </a:xfrm>
              <a:custGeom>
                <a:avLst/>
                <a:gdLst/>
                <a:ahLst/>
                <a:cxnLst/>
                <a:rect l="l" t="t" r="r" b="b"/>
                <a:pathLst>
                  <a:path w="2608" h="15229" extrusionOk="0">
                    <a:moveTo>
                      <a:pt x="2608" y="1"/>
                    </a:moveTo>
                    <a:lnTo>
                      <a:pt x="60" y="1727"/>
                    </a:lnTo>
                    <a:lnTo>
                      <a:pt x="0" y="15229"/>
                    </a:lnTo>
                    <a:lnTo>
                      <a:pt x="2608" y="13610"/>
                    </a:lnTo>
                    <a:lnTo>
                      <a:pt x="26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6"/>
              <p:cNvSpPr/>
              <p:nvPr/>
            </p:nvSpPr>
            <p:spPr>
              <a:xfrm>
                <a:off x="6235498" y="1239701"/>
                <a:ext cx="89676" cy="449896"/>
              </a:xfrm>
              <a:custGeom>
                <a:avLst/>
                <a:gdLst/>
                <a:ahLst/>
                <a:cxnLst/>
                <a:rect l="l" t="t" r="r" b="b"/>
                <a:pathLst>
                  <a:path w="3144" h="15771" extrusionOk="0">
                    <a:moveTo>
                      <a:pt x="2608" y="769"/>
                    </a:moveTo>
                    <a:lnTo>
                      <a:pt x="2608" y="13735"/>
                    </a:lnTo>
                    <a:lnTo>
                      <a:pt x="536" y="15021"/>
                    </a:lnTo>
                    <a:lnTo>
                      <a:pt x="536" y="15021"/>
                    </a:lnTo>
                    <a:lnTo>
                      <a:pt x="584" y="2138"/>
                    </a:lnTo>
                    <a:lnTo>
                      <a:pt x="2608" y="769"/>
                    </a:lnTo>
                    <a:close/>
                    <a:moveTo>
                      <a:pt x="2873" y="0"/>
                    </a:moveTo>
                    <a:cubicBezTo>
                      <a:pt x="2818" y="0"/>
                      <a:pt x="2767" y="16"/>
                      <a:pt x="2727" y="43"/>
                    </a:cubicBezTo>
                    <a:lnTo>
                      <a:pt x="167" y="1781"/>
                    </a:lnTo>
                    <a:cubicBezTo>
                      <a:pt x="96" y="1828"/>
                      <a:pt x="48" y="1912"/>
                      <a:pt x="48" y="1995"/>
                    </a:cubicBezTo>
                    <a:lnTo>
                      <a:pt x="0" y="15497"/>
                    </a:lnTo>
                    <a:cubicBezTo>
                      <a:pt x="0" y="15604"/>
                      <a:pt x="48" y="15687"/>
                      <a:pt x="131" y="15735"/>
                    </a:cubicBezTo>
                    <a:cubicBezTo>
                      <a:pt x="179" y="15759"/>
                      <a:pt x="215" y="15771"/>
                      <a:pt x="262" y="15771"/>
                    </a:cubicBezTo>
                    <a:cubicBezTo>
                      <a:pt x="322" y="15771"/>
                      <a:pt x="370" y="15759"/>
                      <a:pt x="417" y="15735"/>
                    </a:cubicBezTo>
                    <a:lnTo>
                      <a:pt x="3025" y="14116"/>
                    </a:lnTo>
                    <a:cubicBezTo>
                      <a:pt x="3096" y="14068"/>
                      <a:pt x="3144" y="13973"/>
                      <a:pt x="3144" y="13889"/>
                    </a:cubicBezTo>
                    <a:lnTo>
                      <a:pt x="3144" y="269"/>
                    </a:lnTo>
                    <a:cubicBezTo>
                      <a:pt x="3144" y="174"/>
                      <a:pt x="3084" y="78"/>
                      <a:pt x="3001" y="31"/>
                    </a:cubicBezTo>
                    <a:cubicBezTo>
                      <a:pt x="2959" y="10"/>
                      <a:pt x="2915" y="0"/>
                      <a:pt x="2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6"/>
              <p:cNvSpPr/>
              <p:nvPr/>
            </p:nvSpPr>
            <p:spPr>
              <a:xfrm>
                <a:off x="5634048" y="882565"/>
                <a:ext cx="683294" cy="414066"/>
              </a:xfrm>
              <a:custGeom>
                <a:avLst/>
                <a:gdLst/>
                <a:ahLst/>
                <a:cxnLst/>
                <a:rect l="l" t="t" r="r" b="b"/>
                <a:pathLst>
                  <a:path w="23956" h="14515" extrusionOk="0">
                    <a:moveTo>
                      <a:pt x="2489" y="0"/>
                    </a:moveTo>
                    <a:lnTo>
                      <a:pt x="1" y="1644"/>
                    </a:lnTo>
                    <a:lnTo>
                      <a:pt x="21408" y="14514"/>
                    </a:lnTo>
                    <a:lnTo>
                      <a:pt x="23956" y="12788"/>
                    </a:lnTo>
                    <a:lnTo>
                      <a:pt x="24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6"/>
              <p:cNvSpPr/>
              <p:nvPr/>
            </p:nvSpPr>
            <p:spPr>
              <a:xfrm>
                <a:off x="5626233" y="874806"/>
                <a:ext cx="698925" cy="429299"/>
              </a:xfrm>
              <a:custGeom>
                <a:avLst/>
                <a:gdLst/>
                <a:ahLst/>
                <a:cxnLst/>
                <a:rect l="l" t="t" r="r" b="b"/>
                <a:pathLst>
                  <a:path w="24504" h="15049" extrusionOk="0">
                    <a:moveTo>
                      <a:pt x="2775" y="582"/>
                    </a:moveTo>
                    <a:lnTo>
                      <a:pt x="23730" y="13072"/>
                    </a:lnTo>
                    <a:lnTo>
                      <a:pt x="21670" y="14465"/>
                    </a:lnTo>
                    <a:lnTo>
                      <a:pt x="775" y="1904"/>
                    </a:lnTo>
                    <a:lnTo>
                      <a:pt x="2775" y="582"/>
                    </a:lnTo>
                    <a:close/>
                    <a:moveTo>
                      <a:pt x="2767" y="0"/>
                    </a:moveTo>
                    <a:cubicBezTo>
                      <a:pt x="2715" y="0"/>
                      <a:pt x="2664" y="15"/>
                      <a:pt x="2620" y="46"/>
                    </a:cubicBezTo>
                    <a:lnTo>
                      <a:pt x="120" y="1689"/>
                    </a:lnTo>
                    <a:cubicBezTo>
                      <a:pt x="48" y="1737"/>
                      <a:pt x="1" y="1832"/>
                      <a:pt x="1" y="1927"/>
                    </a:cubicBezTo>
                    <a:cubicBezTo>
                      <a:pt x="1" y="2011"/>
                      <a:pt x="48" y="2094"/>
                      <a:pt x="132" y="2142"/>
                    </a:cubicBezTo>
                    <a:lnTo>
                      <a:pt x="21539" y="15012"/>
                    </a:lnTo>
                    <a:cubicBezTo>
                      <a:pt x="21587" y="15036"/>
                      <a:pt x="21634" y="15048"/>
                      <a:pt x="21682" y="15048"/>
                    </a:cubicBezTo>
                    <a:cubicBezTo>
                      <a:pt x="21730" y="15048"/>
                      <a:pt x="21777" y="15036"/>
                      <a:pt x="21825" y="15000"/>
                    </a:cubicBezTo>
                    <a:lnTo>
                      <a:pt x="24385" y="13286"/>
                    </a:lnTo>
                    <a:cubicBezTo>
                      <a:pt x="24456" y="13238"/>
                      <a:pt x="24504" y="13155"/>
                      <a:pt x="24492" y="13060"/>
                    </a:cubicBezTo>
                    <a:cubicBezTo>
                      <a:pt x="24492" y="12965"/>
                      <a:pt x="24444" y="12881"/>
                      <a:pt x="24361" y="12834"/>
                    </a:cubicBezTo>
                    <a:lnTo>
                      <a:pt x="2906" y="34"/>
                    </a:lnTo>
                    <a:cubicBezTo>
                      <a:pt x="2861" y="12"/>
                      <a:pt x="2813" y="0"/>
                      <a:pt x="27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6"/>
              <p:cNvSpPr/>
              <p:nvPr/>
            </p:nvSpPr>
            <p:spPr>
              <a:xfrm>
                <a:off x="5633021" y="929436"/>
                <a:ext cx="610647" cy="752336"/>
              </a:xfrm>
              <a:custGeom>
                <a:avLst/>
                <a:gdLst/>
                <a:ahLst/>
                <a:cxnLst/>
                <a:rect l="l" t="t" r="r" b="b"/>
                <a:pathLst>
                  <a:path w="21409" h="26373" extrusionOk="0">
                    <a:moveTo>
                      <a:pt x="1" y="1"/>
                    </a:moveTo>
                    <a:lnTo>
                      <a:pt x="1" y="13550"/>
                    </a:lnTo>
                    <a:lnTo>
                      <a:pt x="21361" y="26373"/>
                    </a:lnTo>
                    <a:lnTo>
                      <a:pt x="21408" y="12871"/>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6"/>
              <p:cNvSpPr/>
              <p:nvPr/>
            </p:nvSpPr>
            <p:spPr>
              <a:xfrm>
                <a:off x="5625206" y="921962"/>
                <a:ext cx="625935" cy="767627"/>
              </a:xfrm>
              <a:custGeom>
                <a:avLst/>
                <a:gdLst/>
                <a:ahLst/>
                <a:cxnLst/>
                <a:rect l="l" t="t" r="r" b="b"/>
                <a:pathLst>
                  <a:path w="21945" h="26909" extrusionOk="0">
                    <a:moveTo>
                      <a:pt x="549" y="739"/>
                    </a:moveTo>
                    <a:lnTo>
                      <a:pt x="21408" y="13288"/>
                    </a:lnTo>
                    <a:lnTo>
                      <a:pt x="21361" y="26170"/>
                    </a:lnTo>
                    <a:lnTo>
                      <a:pt x="549" y="13669"/>
                    </a:lnTo>
                    <a:lnTo>
                      <a:pt x="549" y="739"/>
                    </a:lnTo>
                    <a:close/>
                    <a:moveTo>
                      <a:pt x="281" y="1"/>
                    </a:moveTo>
                    <a:cubicBezTo>
                      <a:pt x="233" y="1"/>
                      <a:pt x="185" y="13"/>
                      <a:pt x="144" y="36"/>
                    </a:cubicBezTo>
                    <a:cubicBezTo>
                      <a:pt x="60" y="84"/>
                      <a:pt x="13" y="167"/>
                      <a:pt x="13" y="274"/>
                    </a:cubicBezTo>
                    <a:lnTo>
                      <a:pt x="13" y="13812"/>
                    </a:lnTo>
                    <a:cubicBezTo>
                      <a:pt x="1" y="13907"/>
                      <a:pt x="60" y="13990"/>
                      <a:pt x="132" y="14038"/>
                    </a:cubicBezTo>
                    <a:lnTo>
                      <a:pt x="21492" y="26873"/>
                    </a:lnTo>
                    <a:cubicBezTo>
                      <a:pt x="21527" y="26897"/>
                      <a:pt x="21587" y="26909"/>
                      <a:pt x="21635" y="26909"/>
                    </a:cubicBezTo>
                    <a:cubicBezTo>
                      <a:pt x="21777" y="26909"/>
                      <a:pt x="21897" y="26778"/>
                      <a:pt x="21897" y="26635"/>
                    </a:cubicBezTo>
                    <a:lnTo>
                      <a:pt x="21944" y="13133"/>
                    </a:lnTo>
                    <a:cubicBezTo>
                      <a:pt x="21944" y="13038"/>
                      <a:pt x="21897" y="12955"/>
                      <a:pt x="21825" y="12907"/>
                    </a:cubicBezTo>
                    <a:lnTo>
                      <a:pt x="418" y="36"/>
                    </a:lnTo>
                    <a:cubicBezTo>
                      <a:pt x="376" y="13"/>
                      <a:pt x="328" y="1"/>
                      <a:pt x="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6"/>
              <p:cNvSpPr/>
              <p:nvPr/>
            </p:nvSpPr>
            <p:spPr>
              <a:xfrm>
                <a:off x="6013384" y="1246661"/>
                <a:ext cx="74758" cy="98560"/>
              </a:xfrm>
              <a:custGeom>
                <a:avLst/>
                <a:gdLst/>
                <a:ahLst/>
                <a:cxnLst/>
                <a:rect l="l" t="t" r="r" b="b"/>
                <a:pathLst>
                  <a:path w="2621" h="3455" extrusionOk="0">
                    <a:moveTo>
                      <a:pt x="1293" y="1"/>
                    </a:moveTo>
                    <a:cubicBezTo>
                      <a:pt x="575" y="1"/>
                      <a:pt x="1" y="747"/>
                      <a:pt x="1" y="1692"/>
                    </a:cubicBezTo>
                    <a:cubicBezTo>
                      <a:pt x="1" y="2644"/>
                      <a:pt x="596" y="3442"/>
                      <a:pt x="1310" y="3454"/>
                    </a:cubicBezTo>
                    <a:cubicBezTo>
                      <a:pt x="1321" y="3454"/>
                      <a:pt x="1332" y="3454"/>
                      <a:pt x="1343" y="3454"/>
                    </a:cubicBezTo>
                    <a:cubicBezTo>
                      <a:pt x="2043" y="3454"/>
                      <a:pt x="2620" y="2701"/>
                      <a:pt x="2620" y="1763"/>
                    </a:cubicBezTo>
                    <a:cubicBezTo>
                      <a:pt x="2620" y="811"/>
                      <a:pt x="2025" y="25"/>
                      <a:pt x="1310" y="1"/>
                    </a:cubicBezTo>
                    <a:cubicBezTo>
                      <a:pt x="1305" y="1"/>
                      <a:pt x="1299" y="1"/>
                      <a:pt x="1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6"/>
              <p:cNvSpPr/>
              <p:nvPr/>
            </p:nvSpPr>
            <p:spPr>
              <a:xfrm>
                <a:off x="5917630" y="1196396"/>
                <a:ext cx="75072" cy="98560"/>
              </a:xfrm>
              <a:custGeom>
                <a:avLst/>
                <a:gdLst/>
                <a:ahLst/>
                <a:cxnLst/>
                <a:rect l="l" t="t" r="r" b="b"/>
                <a:pathLst>
                  <a:path w="2632" h="3455" extrusionOk="0">
                    <a:moveTo>
                      <a:pt x="1293" y="1"/>
                    </a:moveTo>
                    <a:cubicBezTo>
                      <a:pt x="586" y="1"/>
                      <a:pt x="0" y="746"/>
                      <a:pt x="0" y="1692"/>
                    </a:cubicBezTo>
                    <a:cubicBezTo>
                      <a:pt x="0" y="2644"/>
                      <a:pt x="596" y="3430"/>
                      <a:pt x="1322" y="3454"/>
                    </a:cubicBezTo>
                    <a:cubicBezTo>
                      <a:pt x="1333" y="3454"/>
                      <a:pt x="1344" y="3454"/>
                      <a:pt x="1354" y="3454"/>
                    </a:cubicBezTo>
                    <a:cubicBezTo>
                      <a:pt x="2054" y="3454"/>
                      <a:pt x="2632" y="2701"/>
                      <a:pt x="2632" y="1763"/>
                    </a:cubicBezTo>
                    <a:cubicBezTo>
                      <a:pt x="2632" y="822"/>
                      <a:pt x="2036" y="25"/>
                      <a:pt x="1310" y="1"/>
                    </a:cubicBezTo>
                    <a:cubicBezTo>
                      <a:pt x="1304" y="1"/>
                      <a:pt x="1299" y="1"/>
                      <a:pt x="1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6"/>
              <p:cNvSpPr/>
              <p:nvPr/>
            </p:nvSpPr>
            <p:spPr>
              <a:xfrm>
                <a:off x="5818453" y="1140710"/>
                <a:ext cx="75072" cy="98531"/>
              </a:xfrm>
              <a:custGeom>
                <a:avLst/>
                <a:gdLst/>
                <a:ahLst/>
                <a:cxnLst/>
                <a:rect l="l" t="t" r="r" b="b"/>
                <a:pathLst>
                  <a:path w="2632" h="3454" extrusionOk="0">
                    <a:moveTo>
                      <a:pt x="1305" y="0"/>
                    </a:moveTo>
                    <a:cubicBezTo>
                      <a:pt x="587" y="0"/>
                      <a:pt x="1" y="746"/>
                      <a:pt x="1" y="1691"/>
                    </a:cubicBezTo>
                    <a:cubicBezTo>
                      <a:pt x="1" y="2643"/>
                      <a:pt x="596" y="3429"/>
                      <a:pt x="1322" y="3453"/>
                    </a:cubicBezTo>
                    <a:cubicBezTo>
                      <a:pt x="1333" y="3453"/>
                      <a:pt x="1344" y="3454"/>
                      <a:pt x="1355" y="3454"/>
                    </a:cubicBezTo>
                    <a:cubicBezTo>
                      <a:pt x="2055" y="3454"/>
                      <a:pt x="2632" y="2700"/>
                      <a:pt x="2632" y="1762"/>
                    </a:cubicBezTo>
                    <a:cubicBezTo>
                      <a:pt x="2632" y="810"/>
                      <a:pt x="2037" y="24"/>
                      <a:pt x="1322" y="0"/>
                    </a:cubicBezTo>
                    <a:cubicBezTo>
                      <a:pt x="1316" y="0"/>
                      <a:pt x="1311" y="0"/>
                      <a:pt x="13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6"/>
              <p:cNvSpPr/>
              <p:nvPr/>
            </p:nvSpPr>
            <p:spPr>
              <a:xfrm>
                <a:off x="5691438" y="1172975"/>
                <a:ext cx="485317" cy="400116"/>
              </a:xfrm>
              <a:custGeom>
                <a:avLst/>
                <a:gdLst/>
                <a:ahLst/>
                <a:cxnLst/>
                <a:rect l="l" t="t" r="r" b="b"/>
                <a:pathLst>
                  <a:path w="17015" h="14026" extrusionOk="0">
                    <a:moveTo>
                      <a:pt x="1" y="0"/>
                    </a:moveTo>
                    <a:lnTo>
                      <a:pt x="60" y="4084"/>
                    </a:lnTo>
                    <a:lnTo>
                      <a:pt x="17015" y="14026"/>
                    </a:lnTo>
                    <a:lnTo>
                      <a:pt x="17015" y="989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6"/>
              <p:cNvSpPr/>
              <p:nvPr/>
            </p:nvSpPr>
            <p:spPr>
              <a:xfrm>
                <a:off x="7662193" y="3277473"/>
                <a:ext cx="216004" cy="227587"/>
              </a:xfrm>
              <a:custGeom>
                <a:avLst/>
                <a:gdLst/>
                <a:ahLst/>
                <a:cxnLst/>
                <a:rect l="l" t="t" r="r" b="b"/>
                <a:pathLst>
                  <a:path w="7573" h="7978" extrusionOk="0">
                    <a:moveTo>
                      <a:pt x="13" y="0"/>
                    </a:moveTo>
                    <a:lnTo>
                      <a:pt x="1" y="5739"/>
                    </a:lnTo>
                    <a:cubicBezTo>
                      <a:pt x="1" y="6977"/>
                      <a:pt x="1703" y="7977"/>
                      <a:pt x="3799" y="7977"/>
                    </a:cubicBezTo>
                    <a:cubicBezTo>
                      <a:pt x="5894" y="7977"/>
                      <a:pt x="7549" y="6977"/>
                      <a:pt x="7549" y="5739"/>
                    </a:cubicBezTo>
                    <a:lnTo>
                      <a:pt x="7573" y="5382"/>
                    </a:lnTo>
                    <a:lnTo>
                      <a:pt x="75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6"/>
              <p:cNvSpPr/>
              <p:nvPr/>
            </p:nvSpPr>
            <p:spPr>
              <a:xfrm>
                <a:off x="7654377" y="3269828"/>
                <a:ext cx="231292" cy="243048"/>
              </a:xfrm>
              <a:custGeom>
                <a:avLst/>
                <a:gdLst/>
                <a:ahLst/>
                <a:cxnLst/>
                <a:rect l="l" t="t" r="r" b="b"/>
                <a:pathLst>
                  <a:path w="8109" h="8520" extrusionOk="0">
                    <a:moveTo>
                      <a:pt x="7841" y="0"/>
                    </a:moveTo>
                    <a:cubicBezTo>
                      <a:pt x="7707" y="0"/>
                      <a:pt x="7573" y="90"/>
                      <a:pt x="7573" y="268"/>
                    </a:cubicBezTo>
                    <a:lnTo>
                      <a:pt x="7573" y="5638"/>
                    </a:lnTo>
                    <a:lnTo>
                      <a:pt x="7549" y="6007"/>
                    </a:lnTo>
                    <a:cubicBezTo>
                      <a:pt x="7549" y="7091"/>
                      <a:pt x="5990" y="7984"/>
                      <a:pt x="4073" y="7984"/>
                    </a:cubicBezTo>
                    <a:cubicBezTo>
                      <a:pt x="2156" y="7984"/>
                      <a:pt x="537" y="7079"/>
                      <a:pt x="537" y="6007"/>
                    </a:cubicBezTo>
                    <a:lnTo>
                      <a:pt x="560" y="280"/>
                    </a:lnTo>
                    <a:cubicBezTo>
                      <a:pt x="560" y="125"/>
                      <a:pt x="441" y="6"/>
                      <a:pt x="287" y="6"/>
                    </a:cubicBezTo>
                    <a:cubicBezTo>
                      <a:pt x="144" y="18"/>
                      <a:pt x="37" y="125"/>
                      <a:pt x="25" y="280"/>
                    </a:cubicBezTo>
                    <a:lnTo>
                      <a:pt x="1" y="6007"/>
                    </a:lnTo>
                    <a:cubicBezTo>
                      <a:pt x="1" y="7412"/>
                      <a:pt x="1787" y="8519"/>
                      <a:pt x="4073" y="8519"/>
                    </a:cubicBezTo>
                    <a:cubicBezTo>
                      <a:pt x="6323" y="8519"/>
                      <a:pt x="8085" y="7412"/>
                      <a:pt x="8085" y="6031"/>
                    </a:cubicBezTo>
                    <a:lnTo>
                      <a:pt x="8109" y="268"/>
                    </a:lnTo>
                    <a:cubicBezTo>
                      <a:pt x="8109" y="90"/>
                      <a:pt x="7975" y="0"/>
                      <a:pt x="78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6"/>
              <p:cNvSpPr/>
              <p:nvPr/>
            </p:nvSpPr>
            <p:spPr>
              <a:xfrm>
                <a:off x="7661851" y="3208522"/>
                <a:ext cx="217031" cy="127743"/>
              </a:xfrm>
              <a:custGeom>
                <a:avLst/>
                <a:gdLst/>
                <a:ahLst/>
                <a:cxnLst/>
                <a:rect l="l" t="t" r="r" b="b"/>
                <a:pathLst>
                  <a:path w="7609" h="4478" extrusionOk="0">
                    <a:moveTo>
                      <a:pt x="3811" y="0"/>
                    </a:moveTo>
                    <a:cubicBezTo>
                      <a:pt x="1703" y="0"/>
                      <a:pt x="1" y="1000"/>
                      <a:pt x="1" y="2239"/>
                    </a:cubicBezTo>
                    <a:cubicBezTo>
                      <a:pt x="1" y="3477"/>
                      <a:pt x="1703" y="4477"/>
                      <a:pt x="3811" y="4477"/>
                    </a:cubicBezTo>
                    <a:cubicBezTo>
                      <a:pt x="5906" y="4477"/>
                      <a:pt x="7609" y="3477"/>
                      <a:pt x="7609" y="2239"/>
                    </a:cubicBezTo>
                    <a:cubicBezTo>
                      <a:pt x="7609" y="1000"/>
                      <a:pt x="5906" y="0"/>
                      <a:pt x="3811"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6"/>
              <p:cNvSpPr/>
              <p:nvPr/>
            </p:nvSpPr>
            <p:spPr>
              <a:xfrm>
                <a:off x="7654377" y="3200706"/>
                <a:ext cx="232319" cy="143347"/>
              </a:xfrm>
              <a:custGeom>
                <a:avLst/>
                <a:gdLst/>
                <a:ahLst/>
                <a:cxnLst/>
                <a:rect l="l" t="t" r="r" b="b"/>
                <a:pathLst>
                  <a:path w="8145" h="5025" extrusionOk="0">
                    <a:moveTo>
                      <a:pt x="4073" y="536"/>
                    </a:moveTo>
                    <a:cubicBezTo>
                      <a:pt x="5990" y="536"/>
                      <a:pt x="7609" y="1441"/>
                      <a:pt x="7609" y="2513"/>
                    </a:cubicBezTo>
                    <a:cubicBezTo>
                      <a:pt x="7609" y="3584"/>
                      <a:pt x="5990" y="4489"/>
                      <a:pt x="4073" y="4489"/>
                    </a:cubicBezTo>
                    <a:cubicBezTo>
                      <a:pt x="2156" y="4489"/>
                      <a:pt x="537" y="3584"/>
                      <a:pt x="537" y="2513"/>
                    </a:cubicBezTo>
                    <a:cubicBezTo>
                      <a:pt x="537" y="1441"/>
                      <a:pt x="2156" y="536"/>
                      <a:pt x="4073" y="536"/>
                    </a:cubicBezTo>
                    <a:close/>
                    <a:moveTo>
                      <a:pt x="4073" y="0"/>
                    </a:moveTo>
                    <a:cubicBezTo>
                      <a:pt x="1787" y="0"/>
                      <a:pt x="1" y="1108"/>
                      <a:pt x="1" y="2513"/>
                    </a:cubicBezTo>
                    <a:cubicBezTo>
                      <a:pt x="1" y="3918"/>
                      <a:pt x="1787" y="5025"/>
                      <a:pt x="4073" y="5025"/>
                    </a:cubicBezTo>
                    <a:cubicBezTo>
                      <a:pt x="6359" y="5025"/>
                      <a:pt x="8145" y="3918"/>
                      <a:pt x="8145" y="2513"/>
                    </a:cubicBezTo>
                    <a:cubicBezTo>
                      <a:pt x="8145" y="1108"/>
                      <a:pt x="6359" y="0"/>
                      <a:pt x="4073"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6"/>
              <p:cNvSpPr/>
              <p:nvPr/>
            </p:nvSpPr>
            <p:spPr>
              <a:xfrm>
                <a:off x="7241070" y="3016961"/>
                <a:ext cx="216032" cy="227929"/>
              </a:xfrm>
              <a:custGeom>
                <a:avLst/>
                <a:gdLst/>
                <a:ahLst/>
                <a:cxnLst/>
                <a:rect l="l" t="t" r="r" b="b"/>
                <a:pathLst>
                  <a:path w="7574" h="7990" extrusionOk="0">
                    <a:moveTo>
                      <a:pt x="7573" y="0"/>
                    </a:moveTo>
                    <a:lnTo>
                      <a:pt x="13" y="12"/>
                    </a:lnTo>
                    <a:lnTo>
                      <a:pt x="1" y="5751"/>
                    </a:lnTo>
                    <a:cubicBezTo>
                      <a:pt x="1" y="6989"/>
                      <a:pt x="1703" y="7989"/>
                      <a:pt x="3799" y="7989"/>
                    </a:cubicBezTo>
                    <a:cubicBezTo>
                      <a:pt x="5894" y="7989"/>
                      <a:pt x="7549" y="6989"/>
                      <a:pt x="7549" y="5751"/>
                    </a:cubicBezTo>
                    <a:lnTo>
                      <a:pt x="7573" y="5394"/>
                    </a:lnTo>
                    <a:lnTo>
                      <a:pt x="75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6"/>
              <p:cNvSpPr/>
              <p:nvPr/>
            </p:nvSpPr>
            <p:spPr>
              <a:xfrm>
                <a:off x="7233283" y="3008802"/>
                <a:ext cx="231634" cy="243904"/>
              </a:xfrm>
              <a:custGeom>
                <a:avLst/>
                <a:gdLst/>
                <a:ahLst/>
                <a:cxnLst/>
                <a:rect l="l" t="t" r="r" b="b"/>
                <a:pathLst>
                  <a:path w="8121" h="8550" extrusionOk="0">
                    <a:moveTo>
                      <a:pt x="7836" y="0"/>
                    </a:moveTo>
                    <a:cubicBezTo>
                      <a:pt x="7694" y="0"/>
                      <a:pt x="7555" y="96"/>
                      <a:pt x="7572" y="286"/>
                    </a:cubicBezTo>
                    <a:lnTo>
                      <a:pt x="7572" y="5668"/>
                    </a:lnTo>
                    <a:lnTo>
                      <a:pt x="7549" y="6037"/>
                    </a:lnTo>
                    <a:cubicBezTo>
                      <a:pt x="7549" y="7120"/>
                      <a:pt x="5977" y="8013"/>
                      <a:pt x="4060" y="8013"/>
                    </a:cubicBezTo>
                    <a:cubicBezTo>
                      <a:pt x="2143" y="8013"/>
                      <a:pt x="524" y="7108"/>
                      <a:pt x="524" y="6037"/>
                    </a:cubicBezTo>
                    <a:lnTo>
                      <a:pt x="548" y="310"/>
                    </a:lnTo>
                    <a:cubicBezTo>
                      <a:pt x="560" y="155"/>
                      <a:pt x="429" y="36"/>
                      <a:pt x="286" y="36"/>
                    </a:cubicBezTo>
                    <a:cubicBezTo>
                      <a:pt x="143" y="36"/>
                      <a:pt x="24" y="155"/>
                      <a:pt x="12" y="298"/>
                    </a:cubicBezTo>
                    <a:lnTo>
                      <a:pt x="0" y="6037"/>
                    </a:lnTo>
                    <a:cubicBezTo>
                      <a:pt x="0" y="7442"/>
                      <a:pt x="1786" y="8549"/>
                      <a:pt x="4072" y="8549"/>
                    </a:cubicBezTo>
                    <a:cubicBezTo>
                      <a:pt x="6322" y="8549"/>
                      <a:pt x="8084" y="7442"/>
                      <a:pt x="8084" y="6049"/>
                    </a:cubicBezTo>
                    <a:lnTo>
                      <a:pt x="8108" y="286"/>
                    </a:lnTo>
                    <a:cubicBezTo>
                      <a:pt x="8120" y="96"/>
                      <a:pt x="7977" y="0"/>
                      <a:pt x="78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6"/>
              <p:cNvSpPr/>
              <p:nvPr/>
            </p:nvSpPr>
            <p:spPr>
              <a:xfrm>
                <a:off x="7240728" y="2948352"/>
                <a:ext cx="217059" cy="127714"/>
              </a:xfrm>
              <a:custGeom>
                <a:avLst/>
                <a:gdLst/>
                <a:ahLst/>
                <a:cxnLst/>
                <a:rect l="l" t="t" r="r" b="b"/>
                <a:pathLst>
                  <a:path w="7610" h="4477" extrusionOk="0">
                    <a:moveTo>
                      <a:pt x="3811" y="0"/>
                    </a:moveTo>
                    <a:cubicBezTo>
                      <a:pt x="1704" y="0"/>
                      <a:pt x="1" y="1000"/>
                      <a:pt x="1" y="2239"/>
                    </a:cubicBezTo>
                    <a:cubicBezTo>
                      <a:pt x="1" y="3477"/>
                      <a:pt x="1704" y="4477"/>
                      <a:pt x="3811" y="4477"/>
                    </a:cubicBezTo>
                    <a:cubicBezTo>
                      <a:pt x="5906" y="4477"/>
                      <a:pt x="7609" y="3477"/>
                      <a:pt x="7609" y="2239"/>
                    </a:cubicBezTo>
                    <a:cubicBezTo>
                      <a:pt x="7609" y="1000"/>
                      <a:pt x="5906" y="0"/>
                      <a:pt x="3811"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6"/>
              <p:cNvSpPr/>
              <p:nvPr/>
            </p:nvSpPr>
            <p:spPr>
              <a:xfrm>
                <a:off x="7233283" y="2940536"/>
                <a:ext cx="232290" cy="143347"/>
              </a:xfrm>
              <a:custGeom>
                <a:avLst/>
                <a:gdLst/>
                <a:ahLst/>
                <a:cxnLst/>
                <a:rect l="l" t="t" r="r" b="b"/>
                <a:pathLst>
                  <a:path w="8144" h="5025" extrusionOk="0">
                    <a:moveTo>
                      <a:pt x="4072" y="536"/>
                    </a:moveTo>
                    <a:cubicBezTo>
                      <a:pt x="5977" y="536"/>
                      <a:pt x="7596" y="1441"/>
                      <a:pt x="7596" y="2513"/>
                    </a:cubicBezTo>
                    <a:cubicBezTo>
                      <a:pt x="7596" y="3584"/>
                      <a:pt x="5989" y="4489"/>
                      <a:pt x="4072" y="4489"/>
                    </a:cubicBezTo>
                    <a:cubicBezTo>
                      <a:pt x="2155" y="4489"/>
                      <a:pt x="536" y="3584"/>
                      <a:pt x="536" y="2513"/>
                    </a:cubicBezTo>
                    <a:cubicBezTo>
                      <a:pt x="536" y="1441"/>
                      <a:pt x="2155" y="536"/>
                      <a:pt x="4072" y="536"/>
                    </a:cubicBezTo>
                    <a:close/>
                    <a:moveTo>
                      <a:pt x="4072" y="0"/>
                    </a:moveTo>
                    <a:cubicBezTo>
                      <a:pt x="1786" y="0"/>
                      <a:pt x="0" y="1096"/>
                      <a:pt x="0" y="2513"/>
                    </a:cubicBezTo>
                    <a:cubicBezTo>
                      <a:pt x="0" y="3917"/>
                      <a:pt x="1786" y="5025"/>
                      <a:pt x="4072" y="5025"/>
                    </a:cubicBezTo>
                    <a:cubicBezTo>
                      <a:pt x="6346" y="5025"/>
                      <a:pt x="8144" y="3917"/>
                      <a:pt x="8144" y="2513"/>
                    </a:cubicBezTo>
                    <a:cubicBezTo>
                      <a:pt x="8144" y="1108"/>
                      <a:pt x="6358" y="0"/>
                      <a:pt x="4072"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6"/>
              <p:cNvSpPr/>
              <p:nvPr/>
            </p:nvSpPr>
            <p:spPr>
              <a:xfrm>
                <a:off x="6819633" y="2769342"/>
                <a:ext cx="216004" cy="227929"/>
              </a:xfrm>
              <a:custGeom>
                <a:avLst/>
                <a:gdLst/>
                <a:ahLst/>
                <a:cxnLst/>
                <a:rect l="l" t="t" r="r" b="b"/>
                <a:pathLst>
                  <a:path w="7573" h="7990" extrusionOk="0">
                    <a:moveTo>
                      <a:pt x="7573" y="1"/>
                    </a:moveTo>
                    <a:lnTo>
                      <a:pt x="24" y="12"/>
                    </a:lnTo>
                    <a:lnTo>
                      <a:pt x="0" y="5739"/>
                    </a:lnTo>
                    <a:cubicBezTo>
                      <a:pt x="0" y="6978"/>
                      <a:pt x="1703" y="7990"/>
                      <a:pt x="3798" y="7990"/>
                    </a:cubicBezTo>
                    <a:cubicBezTo>
                      <a:pt x="5894" y="7990"/>
                      <a:pt x="7549" y="6978"/>
                      <a:pt x="7549" y="5739"/>
                    </a:cubicBezTo>
                    <a:lnTo>
                      <a:pt x="7573" y="5382"/>
                    </a:lnTo>
                    <a:lnTo>
                      <a:pt x="75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6"/>
              <p:cNvSpPr/>
              <p:nvPr/>
            </p:nvSpPr>
            <p:spPr>
              <a:xfrm>
                <a:off x="6811818" y="2761697"/>
                <a:ext cx="231292" cy="243048"/>
              </a:xfrm>
              <a:custGeom>
                <a:avLst/>
                <a:gdLst/>
                <a:ahLst/>
                <a:cxnLst/>
                <a:rect l="l" t="t" r="r" b="b"/>
                <a:pathLst>
                  <a:path w="8109" h="8520" extrusionOk="0">
                    <a:moveTo>
                      <a:pt x="7841" y="1"/>
                    </a:moveTo>
                    <a:cubicBezTo>
                      <a:pt x="7707" y="1"/>
                      <a:pt x="7573" y="90"/>
                      <a:pt x="7573" y="269"/>
                    </a:cubicBezTo>
                    <a:lnTo>
                      <a:pt x="7573" y="5638"/>
                    </a:lnTo>
                    <a:lnTo>
                      <a:pt x="7549" y="6007"/>
                    </a:lnTo>
                    <a:cubicBezTo>
                      <a:pt x="7549" y="7103"/>
                      <a:pt x="5989" y="7984"/>
                      <a:pt x="4072" y="7984"/>
                    </a:cubicBezTo>
                    <a:cubicBezTo>
                      <a:pt x="2155" y="7984"/>
                      <a:pt x="536" y="7079"/>
                      <a:pt x="536" y="6007"/>
                    </a:cubicBezTo>
                    <a:lnTo>
                      <a:pt x="560" y="280"/>
                    </a:lnTo>
                    <a:cubicBezTo>
                      <a:pt x="560" y="126"/>
                      <a:pt x="441" y="7"/>
                      <a:pt x="298" y="7"/>
                    </a:cubicBezTo>
                    <a:cubicBezTo>
                      <a:pt x="143" y="7"/>
                      <a:pt x="24" y="126"/>
                      <a:pt x="24" y="280"/>
                    </a:cubicBezTo>
                    <a:lnTo>
                      <a:pt x="0" y="6007"/>
                    </a:lnTo>
                    <a:cubicBezTo>
                      <a:pt x="0" y="7424"/>
                      <a:pt x="1786" y="8520"/>
                      <a:pt x="4072" y="8520"/>
                    </a:cubicBezTo>
                    <a:cubicBezTo>
                      <a:pt x="6323" y="8520"/>
                      <a:pt x="8097" y="7424"/>
                      <a:pt x="8097" y="6031"/>
                    </a:cubicBezTo>
                    <a:lnTo>
                      <a:pt x="8109" y="269"/>
                    </a:lnTo>
                    <a:cubicBezTo>
                      <a:pt x="8109" y="90"/>
                      <a:pt x="7975" y="1"/>
                      <a:pt x="78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6"/>
              <p:cNvSpPr/>
              <p:nvPr/>
            </p:nvSpPr>
            <p:spPr>
              <a:xfrm>
                <a:off x="6819291" y="2700391"/>
                <a:ext cx="217031" cy="128085"/>
              </a:xfrm>
              <a:custGeom>
                <a:avLst/>
                <a:gdLst/>
                <a:ahLst/>
                <a:cxnLst/>
                <a:rect l="l" t="t" r="r" b="b"/>
                <a:pathLst>
                  <a:path w="7609" h="4490" extrusionOk="0">
                    <a:moveTo>
                      <a:pt x="3810" y="1"/>
                    </a:moveTo>
                    <a:cubicBezTo>
                      <a:pt x="1715" y="1"/>
                      <a:pt x="0" y="1001"/>
                      <a:pt x="0" y="2239"/>
                    </a:cubicBezTo>
                    <a:cubicBezTo>
                      <a:pt x="0" y="3477"/>
                      <a:pt x="1715" y="4489"/>
                      <a:pt x="3810" y="4489"/>
                    </a:cubicBezTo>
                    <a:cubicBezTo>
                      <a:pt x="5906" y="4489"/>
                      <a:pt x="7608" y="3477"/>
                      <a:pt x="7608" y="2239"/>
                    </a:cubicBezTo>
                    <a:cubicBezTo>
                      <a:pt x="7608" y="1001"/>
                      <a:pt x="5906" y="1"/>
                      <a:pt x="3810"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6"/>
              <p:cNvSpPr/>
              <p:nvPr/>
            </p:nvSpPr>
            <p:spPr>
              <a:xfrm>
                <a:off x="6811818" y="2692575"/>
                <a:ext cx="232319" cy="143376"/>
              </a:xfrm>
              <a:custGeom>
                <a:avLst/>
                <a:gdLst/>
                <a:ahLst/>
                <a:cxnLst/>
                <a:rect l="l" t="t" r="r" b="b"/>
                <a:pathLst>
                  <a:path w="8145" h="5026" extrusionOk="0">
                    <a:moveTo>
                      <a:pt x="4072" y="537"/>
                    </a:moveTo>
                    <a:cubicBezTo>
                      <a:pt x="5989" y="537"/>
                      <a:pt x="7608" y="1441"/>
                      <a:pt x="7608" y="2513"/>
                    </a:cubicBezTo>
                    <a:cubicBezTo>
                      <a:pt x="7608" y="3585"/>
                      <a:pt x="5989" y="4489"/>
                      <a:pt x="4072" y="4489"/>
                    </a:cubicBezTo>
                    <a:cubicBezTo>
                      <a:pt x="2155" y="4489"/>
                      <a:pt x="536" y="3585"/>
                      <a:pt x="536" y="2513"/>
                    </a:cubicBezTo>
                    <a:cubicBezTo>
                      <a:pt x="536" y="1441"/>
                      <a:pt x="2155" y="537"/>
                      <a:pt x="4072" y="537"/>
                    </a:cubicBezTo>
                    <a:close/>
                    <a:moveTo>
                      <a:pt x="4072" y="1"/>
                    </a:moveTo>
                    <a:cubicBezTo>
                      <a:pt x="1786" y="1"/>
                      <a:pt x="0" y="1108"/>
                      <a:pt x="0" y="2513"/>
                    </a:cubicBezTo>
                    <a:cubicBezTo>
                      <a:pt x="0" y="3918"/>
                      <a:pt x="1786" y="5025"/>
                      <a:pt x="4072" y="5025"/>
                    </a:cubicBezTo>
                    <a:cubicBezTo>
                      <a:pt x="6358" y="5025"/>
                      <a:pt x="8144" y="3918"/>
                      <a:pt x="8144" y="2513"/>
                    </a:cubicBezTo>
                    <a:cubicBezTo>
                      <a:pt x="8144" y="1108"/>
                      <a:pt x="6358" y="1"/>
                      <a:pt x="4072"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6"/>
              <p:cNvSpPr/>
              <p:nvPr/>
            </p:nvSpPr>
            <p:spPr>
              <a:xfrm>
                <a:off x="6594468" y="2331874"/>
                <a:ext cx="1823354" cy="1071608"/>
              </a:xfrm>
              <a:custGeom>
                <a:avLst/>
                <a:gdLst/>
                <a:ahLst/>
                <a:cxnLst/>
                <a:rect l="l" t="t" r="r" b="b"/>
                <a:pathLst>
                  <a:path w="63926" h="37565" extrusionOk="0">
                    <a:moveTo>
                      <a:pt x="12669" y="0"/>
                    </a:moveTo>
                    <a:lnTo>
                      <a:pt x="0" y="7382"/>
                    </a:lnTo>
                    <a:lnTo>
                      <a:pt x="51185" y="37564"/>
                    </a:lnTo>
                    <a:lnTo>
                      <a:pt x="63925" y="30040"/>
                    </a:lnTo>
                    <a:lnTo>
                      <a:pt x="126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6"/>
              <p:cNvSpPr/>
              <p:nvPr/>
            </p:nvSpPr>
            <p:spPr>
              <a:xfrm>
                <a:off x="6585283" y="2324057"/>
                <a:ext cx="1839983" cy="1087241"/>
              </a:xfrm>
              <a:custGeom>
                <a:avLst/>
                <a:gdLst/>
                <a:ahLst/>
                <a:cxnLst/>
                <a:rect l="l" t="t" r="r" b="b"/>
                <a:pathLst>
                  <a:path w="64509" h="38113" extrusionOk="0">
                    <a:moveTo>
                      <a:pt x="12991" y="584"/>
                    </a:moveTo>
                    <a:lnTo>
                      <a:pt x="63723" y="30314"/>
                    </a:lnTo>
                    <a:lnTo>
                      <a:pt x="51507" y="37529"/>
                    </a:lnTo>
                    <a:lnTo>
                      <a:pt x="846" y="7656"/>
                    </a:lnTo>
                    <a:lnTo>
                      <a:pt x="12991" y="584"/>
                    </a:lnTo>
                    <a:close/>
                    <a:moveTo>
                      <a:pt x="12985" y="1"/>
                    </a:moveTo>
                    <a:cubicBezTo>
                      <a:pt x="12937" y="1"/>
                      <a:pt x="12889" y="12"/>
                      <a:pt x="12848" y="36"/>
                    </a:cubicBezTo>
                    <a:lnTo>
                      <a:pt x="180" y="7418"/>
                    </a:lnTo>
                    <a:cubicBezTo>
                      <a:pt x="1" y="7525"/>
                      <a:pt x="1" y="7775"/>
                      <a:pt x="180" y="7882"/>
                    </a:cubicBezTo>
                    <a:lnTo>
                      <a:pt x="51364" y="38077"/>
                    </a:lnTo>
                    <a:cubicBezTo>
                      <a:pt x="51412" y="38100"/>
                      <a:pt x="51460" y="38112"/>
                      <a:pt x="51507" y="38112"/>
                    </a:cubicBezTo>
                    <a:cubicBezTo>
                      <a:pt x="51555" y="38112"/>
                      <a:pt x="51603" y="38100"/>
                      <a:pt x="51638" y="38077"/>
                    </a:cubicBezTo>
                    <a:lnTo>
                      <a:pt x="64378" y="30540"/>
                    </a:lnTo>
                    <a:cubicBezTo>
                      <a:pt x="64461" y="30492"/>
                      <a:pt x="64509" y="30409"/>
                      <a:pt x="64509" y="30314"/>
                    </a:cubicBezTo>
                    <a:cubicBezTo>
                      <a:pt x="64509" y="30219"/>
                      <a:pt x="64461" y="30135"/>
                      <a:pt x="64378" y="30076"/>
                    </a:cubicBezTo>
                    <a:lnTo>
                      <a:pt x="13122" y="36"/>
                    </a:lnTo>
                    <a:cubicBezTo>
                      <a:pt x="13080" y="12"/>
                      <a:pt x="13032" y="1"/>
                      <a:pt x="129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6"/>
              <p:cNvSpPr/>
              <p:nvPr/>
            </p:nvSpPr>
            <p:spPr>
              <a:xfrm>
                <a:off x="6593783" y="2542464"/>
                <a:ext cx="1460657" cy="1005711"/>
              </a:xfrm>
              <a:custGeom>
                <a:avLst/>
                <a:gdLst/>
                <a:ahLst/>
                <a:cxnLst/>
                <a:rect l="l" t="t" r="r" b="b"/>
                <a:pathLst>
                  <a:path w="51210" h="35255" extrusionOk="0">
                    <a:moveTo>
                      <a:pt x="24" y="0"/>
                    </a:moveTo>
                    <a:lnTo>
                      <a:pt x="1" y="5120"/>
                    </a:lnTo>
                    <a:lnTo>
                      <a:pt x="51209" y="35255"/>
                    </a:lnTo>
                    <a:lnTo>
                      <a:pt x="51209" y="30182"/>
                    </a:lnTo>
                    <a:lnTo>
                      <a:pt x="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6"/>
              <p:cNvSpPr/>
              <p:nvPr/>
            </p:nvSpPr>
            <p:spPr>
              <a:xfrm>
                <a:off x="6586310" y="2534647"/>
                <a:ext cx="1475603" cy="1021344"/>
              </a:xfrm>
              <a:custGeom>
                <a:avLst/>
                <a:gdLst/>
                <a:ahLst/>
                <a:cxnLst/>
                <a:rect l="l" t="t" r="r" b="b"/>
                <a:pathLst>
                  <a:path w="51734" h="35803" extrusionOk="0">
                    <a:moveTo>
                      <a:pt x="548" y="739"/>
                    </a:moveTo>
                    <a:lnTo>
                      <a:pt x="51198" y="30611"/>
                    </a:lnTo>
                    <a:lnTo>
                      <a:pt x="51198" y="35064"/>
                    </a:lnTo>
                    <a:lnTo>
                      <a:pt x="536" y="5239"/>
                    </a:lnTo>
                    <a:lnTo>
                      <a:pt x="548" y="739"/>
                    </a:lnTo>
                    <a:close/>
                    <a:moveTo>
                      <a:pt x="292" y="0"/>
                    </a:moveTo>
                    <a:cubicBezTo>
                      <a:pt x="245" y="0"/>
                      <a:pt x="197" y="12"/>
                      <a:pt x="155" y="36"/>
                    </a:cubicBezTo>
                    <a:cubicBezTo>
                      <a:pt x="72" y="84"/>
                      <a:pt x="24" y="179"/>
                      <a:pt x="24" y="274"/>
                    </a:cubicBezTo>
                    <a:lnTo>
                      <a:pt x="1" y="5394"/>
                    </a:lnTo>
                    <a:cubicBezTo>
                      <a:pt x="1" y="5489"/>
                      <a:pt x="48" y="5572"/>
                      <a:pt x="132" y="5620"/>
                    </a:cubicBezTo>
                    <a:lnTo>
                      <a:pt x="51328" y="35755"/>
                    </a:lnTo>
                    <a:cubicBezTo>
                      <a:pt x="51376" y="35779"/>
                      <a:pt x="51424" y="35802"/>
                      <a:pt x="51471" y="35802"/>
                    </a:cubicBezTo>
                    <a:cubicBezTo>
                      <a:pt x="51519" y="35790"/>
                      <a:pt x="51567" y="35779"/>
                      <a:pt x="51602" y="35755"/>
                    </a:cubicBezTo>
                    <a:cubicBezTo>
                      <a:pt x="51686" y="35707"/>
                      <a:pt x="51733" y="35612"/>
                      <a:pt x="51733" y="35517"/>
                    </a:cubicBezTo>
                    <a:lnTo>
                      <a:pt x="51733" y="30456"/>
                    </a:lnTo>
                    <a:cubicBezTo>
                      <a:pt x="51733" y="30361"/>
                      <a:pt x="51686" y="30278"/>
                      <a:pt x="51602" y="30230"/>
                    </a:cubicBezTo>
                    <a:lnTo>
                      <a:pt x="429" y="36"/>
                    </a:lnTo>
                    <a:cubicBezTo>
                      <a:pt x="388" y="12"/>
                      <a:pt x="340" y="0"/>
                      <a:pt x="2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6"/>
              <p:cNvSpPr/>
              <p:nvPr/>
            </p:nvSpPr>
            <p:spPr>
              <a:xfrm>
                <a:off x="8054450" y="3188810"/>
                <a:ext cx="363410" cy="359380"/>
              </a:xfrm>
              <a:custGeom>
                <a:avLst/>
                <a:gdLst/>
                <a:ahLst/>
                <a:cxnLst/>
                <a:rect l="l" t="t" r="r" b="b"/>
                <a:pathLst>
                  <a:path w="12741" h="12598" extrusionOk="0">
                    <a:moveTo>
                      <a:pt x="12740" y="1"/>
                    </a:moveTo>
                    <a:lnTo>
                      <a:pt x="0" y="7525"/>
                    </a:lnTo>
                    <a:lnTo>
                      <a:pt x="0" y="12598"/>
                    </a:lnTo>
                    <a:lnTo>
                      <a:pt x="12740" y="4942"/>
                    </a:lnTo>
                    <a:lnTo>
                      <a:pt x="1274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6"/>
              <p:cNvSpPr/>
              <p:nvPr/>
            </p:nvSpPr>
            <p:spPr>
              <a:xfrm>
                <a:off x="8046634" y="3181279"/>
                <a:ext cx="378927" cy="374728"/>
              </a:xfrm>
              <a:custGeom>
                <a:avLst/>
                <a:gdLst/>
                <a:ahLst/>
                <a:cxnLst/>
                <a:rect l="l" t="t" r="r" b="b"/>
                <a:pathLst>
                  <a:path w="13285" h="13136" extrusionOk="0">
                    <a:moveTo>
                      <a:pt x="12740" y="741"/>
                    </a:moveTo>
                    <a:lnTo>
                      <a:pt x="12740" y="5051"/>
                    </a:lnTo>
                    <a:lnTo>
                      <a:pt x="536" y="12385"/>
                    </a:lnTo>
                    <a:lnTo>
                      <a:pt x="536" y="7944"/>
                    </a:lnTo>
                    <a:lnTo>
                      <a:pt x="12740" y="741"/>
                    </a:lnTo>
                    <a:close/>
                    <a:moveTo>
                      <a:pt x="13013" y="0"/>
                    </a:moveTo>
                    <a:cubicBezTo>
                      <a:pt x="12969" y="0"/>
                      <a:pt x="12924" y="12"/>
                      <a:pt x="12883" y="39"/>
                    </a:cubicBezTo>
                    <a:lnTo>
                      <a:pt x="131" y="7575"/>
                    </a:lnTo>
                    <a:cubicBezTo>
                      <a:pt x="48" y="7623"/>
                      <a:pt x="1" y="7706"/>
                      <a:pt x="1" y="7801"/>
                    </a:cubicBezTo>
                    <a:lnTo>
                      <a:pt x="1" y="12862"/>
                    </a:lnTo>
                    <a:cubicBezTo>
                      <a:pt x="1" y="12957"/>
                      <a:pt x="60" y="13052"/>
                      <a:pt x="143" y="13100"/>
                    </a:cubicBezTo>
                    <a:cubicBezTo>
                      <a:pt x="179" y="13123"/>
                      <a:pt x="227" y="13135"/>
                      <a:pt x="274" y="13135"/>
                    </a:cubicBezTo>
                    <a:cubicBezTo>
                      <a:pt x="322" y="13135"/>
                      <a:pt x="370" y="13123"/>
                      <a:pt x="405" y="13100"/>
                    </a:cubicBezTo>
                    <a:lnTo>
                      <a:pt x="13157" y="5444"/>
                    </a:lnTo>
                    <a:cubicBezTo>
                      <a:pt x="13228" y="5396"/>
                      <a:pt x="13276" y="5313"/>
                      <a:pt x="13276" y="5218"/>
                    </a:cubicBezTo>
                    <a:lnTo>
                      <a:pt x="13276" y="277"/>
                    </a:lnTo>
                    <a:cubicBezTo>
                      <a:pt x="13285" y="115"/>
                      <a:pt x="13151" y="0"/>
                      <a:pt x="130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6"/>
              <p:cNvSpPr/>
              <p:nvPr/>
            </p:nvSpPr>
            <p:spPr>
              <a:xfrm>
                <a:off x="6664493" y="2542321"/>
                <a:ext cx="1378055" cy="796296"/>
              </a:xfrm>
              <a:custGeom>
                <a:avLst/>
                <a:gdLst/>
                <a:ahLst/>
                <a:cxnLst/>
                <a:rect l="l" t="t" r="r" b="b"/>
                <a:pathLst>
                  <a:path w="48314" h="27914" extrusionOk="0">
                    <a:moveTo>
                      <a:pt x="390" y="0"/>
                    </a:moveTo>
                    <a:cubicBezTo>
                      <a:pt x="153" y="0"/>
                      <a:pt x="0" y="340"/>
                      <a:pt x="236" y="493"/>
                    </a:cubicBezTo>
                    <a:lnTo>
                      <a:pt x="47802" y="27878"/>
                    </a:lnTo>
                    <a:cubicBezTo>
                      <a:pt x="47837" y="27901"/>
                      <a:pt x="47885" y="27913"/>
                      <a:pt x="47933" y="27913"/>
                    </a:cubicBezTo>
                    <a:cubicBezTo>
                      <a:pt x="48206" y="27913"/>
                      <a:pt x="48314" y="27544"/>
                      <a:pt x="48064" y="27413"/>
                    </a:cubicBezTo>
                    <a:lnTo>
                      <a:pt x="510" y="29"/>
                    </a:lnTo>
                    <a:cubicBezTo>
                      <a:pt x="469" y="9"/>
                      <a:pt x="428" y="0"/>
                      <a:pt x="3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6"/>
              <p:cNvSpPr/>
              <p:nvPr/>
            </p:nvSpPr>
            <p:spPr>
              <a:xfrm>
                <a:off x="6940345" y="2382225"/>
                <a:ext cx="1377969" cy="796410"/>
              </a:xfrm>
              <a:custGeom>
                <a:avLst/>
                <a:gdLst/>
                <a:ahLst/>
                <a:cxnLst/>
                <a:rect l="l" t="t" r="r" b="b"/>
                <a:pathLst>
                  <a:path w="48311" h="27918" extrusionOk="0">
                    <a:moveTo>
                      <a:pt x="389" y="1"/>
                    </a:moveTo>
                    <a:cubicBezTo>
                      <a:pt x="148" y="1"/>
                      <a:pt x="1" y="345"/>
                      <a:pt x="245" y="498"/>
                    </a:cubicBezTo>
                    <a:lnTo>
                      <a:pt x="47810" y="27882"/>
                    </a:lnTo>
                    <a:cubicBezTo>
                      <a:pt x="47846" y="27906"/>
                      <a:pt x="47894" y="27918"/>
                      <a:pt x="47941" y="27918"/>
                    </a:cubicBezTo>
                    <a:cubicBezTo>
                      <a:pt x="48215" y="27918"/>
                      <a:pt x="48311" y="27560"/>
                      <a:pt x="48072" y="27418"/>
                    </a:cubicBezTo>
                    <a:lnTo>
                      <a:pt x="519" y="33"/>
                    </a:lnTo>
                    <a:cubicBezTo>
                      <a:pt x="474" y="11"/>
                      <a:pt x="430"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6"/>
              <p:cNvSpPr/>
              <p:nvPr/>
            </p:nvSpPr>
            <p:spPr>
              <a:xfrm>
                <a:off x="7757291" y="3272024"/>
                <a:ext cx="124645" cy="126031"/>
              </a:xfrm>
              <a:custGeom>
                <a:avLst/>
                <a:gdLst/>
                <a:ahLst/>
                <a:cxnLst/>
                <a:rect l="l" t="t" r="r" b="b"/>
                <a:pathLst>
                  <a:path w="4370" h="4418" extrusionOk="0">
                    <a:moveTo>
                      <a:pt x="1953" y="1"/>
                    </a:moveTo>
                    <a:cubicBezTo>
                      <a:pt x="810" y="1"/>
                      <a:pt x="0" y="989"/>
                      <a:pt x="131" y="2203"/>
                    </a:cubicBezTo>
                    <a:cubicBezTo>
                      <a:pt x="262" y="3430"/>
                      <a:pt x="1286" y="4418"/>
                      <a:pt x="2417" y="4418"/>
                    </a:cubicBezTo>
                    <a:cubicBezTo>
                      <a:pt x="3560" y="4418"/>
                      <a:pt x="4370" y="3430"/>
                      <a:pt x="4251" y="2203"/>
                    </a:cubicBezTo>
                    <a:cubicBezTo>
                      <a:pt x="4120" y="989"/>
                      <a:pt x="3084" y="1"/>
                      <a:pt x="1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6"/>
              <p:cNvSpPr/>
              <p:nvPr/>
            </p:nvSpPr>
            <p:spPr>
              <a:xfrm>
                <a:off x="7415635" y="3071990"/>
                <a:ext cx="124674" cy="126031"/>
              </a:xfrm>
              <a:custGeom>
                <a:avLst/>
                <a:gdLst/>
                <a:ahLst/>
                <a:cxnLst/>
                <a:rect l="l" t="t" r="r" b="b"/>
                <a:pathLst>
                  <a:path w="4371" h="4418" extrusionOk="0">
                    <a:moveTo>
                      <a:pt x="1953" y="0"/>
                    </a:moveTo>
                    <a:cubicBezTo>
                      <a:pt x="810" y="0"/>
                      <a:pt x="1" y="1000"/>
                      <a:pt x="132" y="2215"/>
                    </a:cubicBezTo>
                    <a:cubicBezTo>
                      <a:pt x="263" y="3429"/>
                      <a:pt x="1287" y="4417"/>
                      <a:pt x="2418" y="4417"/>
                    </a:cubicBezTo>
                    <a:cubicBezTo>
                      <a:pt x="3561" y="4417"/>
                      <a:pt x="4370" y="3429"/>
                      <a:pt x="4239" y="2215"/>
                    </a:cubicBezTo>
                    <a:cubicBezTo>
                      <a:pt x="4108" y="1000"/>
                      <a:pt x="3084" y="0"/>
                      <a:pt x="1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6"/>
              <p:cNvSpPr/>
              <p:nvPr/>
            </p:nvSpPr>
            <p:spPr>
              <a:xfrm>
                <a:off x="7074321" y="2872269"/>
                <a:ext cx="124674" cy="126031"/>
              </a:xfrm>
              <a:custGeom>
                <a:avLst/>
                <a:gdLst/>
                <a:ahLst/>
                <a:cxnLst/>
                <a:rect l="l" t="t" r="r" b="b"/>
                <a:pathLst>
                  <a:path w="4371" h="4418" extrusionOk="0">
                    <a:moveTo>
                      <a:pt x="1954" y="0"/>
                    </a:moveTo>
                    <a:cubicBezTo>
                      <a:pt x="811" y="0"/>
                      <a:pt x="1" y="988"/>
                      <a:pt x="120" y="2215"/>
                    </a:cubicBezTo>
                    <a:cubicBezTo>
                      <a:pt x="251" y="3429"/>
                      <a:pt x="1287" y="4417"/>
                      <a:pt x="2418" y="4417"/>
                    </a:cubicBezTo>
                    <a:cubicBezTo>
                      <a:pt x="3561" y="4417"/>
                      <a:pt x="4371" y="3429"/>
                      <a:pt x="4240" y="2215"/>
                    </a:cubicBezTo>
                    <a:cubicBezTo>
                      <a:pt x="4109" y="988"/>
                      <a:pt x="3085" y="0"/>
                      <a:pt x="19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6"/>
              <p:cNvSpPr/>
              <p:nvPr/>
            </p:nvSpPr>
            <p:spPr>
              <a:xfrm>
                <a:off x="6732693" y="2672549"/>
                <a:ext cx="124987" cy="126031"/>
              </a:xfrm>
              <a:custGeom>
                <a:avLst/>
                <a:gdLst/>
                <a:ahLst/>
                <a:cxnLst/>
                <a:rect l="l" t="t" r="r" b="b"/>
                <a:pathLst>
                  <a:path w="4382" h="4418" extrusionOk="0">
                    <a:moveTo>
                      <a:pt x="1953" y="0"/>
                    </a:moveTo>
                    <a:cubicBezTo>
                      <a:pt x="822" y="0"/>
                      <a:pt x="0" y="989"/>
                      <a:pt x="131" y="2203"/>
                    </a:cubicBezTo>
                    <a:cubicBezTo>
                      <a:pt x="262" y="3429"/>
                      <a:pt x="1286" y="4418"/>
                      <a:pt x="2417" y="4418"/>
                    </a:cubicBezTo>
                    <a:cubicBezTo>
                      <a:pt x="3560" y="4418"/>
                      <a:pt x="4382" y="3429"/>
                      <a:pt x="4251" y="2203"/>
                    </a:cubicBezTo>
                    <a:cubicBezTo>
                      <a:pt x="4120" y="989"/>
                      <a:pt x="3084" y="0"/>
                      <a:pt x="19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6"/>
              <p:cNvSpPr/>
              <p:nvPr/>
            </p:nvSpPr>
            <p:spPr>
              <a:xfrm>
                <a:off x="7750844" y="3264208"/>
                <a:ext cx="137566" cy="141350"/>
              </a:xfrm>
              <a:custGeom>
                <a:avLst/>
                <a:gdLst/>
                <a:ahLst/>
                <a:cxnLst/>
                <a:rect l="l" t="t" r="r" b="b"/>
                <a:pathLst>
                  <a:path w="4823" h="4955" extrusionOk="0">
                    <a:moveTo>
                      <a:pt x="2179" y="537"/>
                    </a:moveTo>
                    <a:cubicBezTo>
                      <a:pt x="3179" y="537"/>
                      <a:pt x="4084" y="1418"/>
                      <a:pt x="4203" y="2513"/>
                    </a:cubicBezTo>
                    <a:cubicBezTo>
                      <a:pt x="4275" y="3013"/>
                      <a:pt x="4120" y="3525"/>
                      <a:pt x="3786" y="3918"/>
                    </a:cubicBezTo>
                    <a:cubicBezTo>
                      <a:pt x="3509" y="4230"/>
                      <a:pt x="3108" y="4419"/>
                      <a:pt x="2682" y="4419"/>
                    </a:cubicBezTo>
                    <a:cubicBezTo>
                      <a:pt x="2669" y="4419"/>
                      <a:pt x="2656" y="4418"/>
                      <a:pt x="2643" y="4418"/>
                    </a:cubicBezTo>
                    <a:cubicBezTo>
                      <a:pt x="1643" y="4418"/>
                      <a:pt x="738" y="3537"/>
                      <a:pt x="619" y="2454"/>
                    </a:cubicBezTo>
                    <a:cubicBezTo>
                      <a:pt x="560" y="1942"/>
                      <a:pt x="703" y="1430"/>
                      <a:pt x="1036" y="1037"/>
                    </a:cubicBezTo>
                    <a:cubicBezTo>
                      <a:pt x="1334" y="715"/>
                      <a:pt x="1738" y="537"/>
                      <a:pt x="2179" y="537"/>
                    </a:cubicBezTo>
                    <a:close/>
                    <a:moveTo>
                      <a:pt x="2179" y="1"/>
                    </a:moveTo>
                    <a:cubicBezTo>
                      <a:pt x="1596" y="1"/>
                      <a:pt x="1036" y="251"/>
                      <a:pt x="643" y="680"/>
                    </a:cubicBezTo>
                    <a:cubicBezTo>
                      <a:pt x="203" y="1180"/>
                      <a:pt x="0" y="1846"/>
                      <a:pt x="84" y="2513"/>
                    </a:cubicBezTo>
                    <a:cubicBezTo>
                      <a:pt x="226" y="3859"/>
                      <a:pt x="1381" y="4954"/>
                      <a:pt x="2643" y="4954"/>
                    </a:cubicBezTo>
                    <a:cubicBezTo>
                      <a:pt x="2657" y="4954"/>
                      <a:pt x="2670" y="4954"/>
                      <a:pt x="2684" y="4954"/>
                    </a:cubicBezTo>
                    <a:cubicBezTo>
                      <a:pt x="3264" y="4954"/>
                      <a:pt x="3807" y="4706"/>
                      <a:pt x="4179" y="4275"/>
                    </a:cubicBezTo>
                    <a:cubicBezTo>
                      <a:pt x="4620" y="3775"/>
                      <a:pt x="4822" y="3108"/>
                      <a:pt x="4739" y="2454"/>
                    </a:cubicBezTo>
                    <a:cubicBezTo>
                      <a:pt x="4596" y="1108"/>
                      <a:pt x="3441" y="1"/>
                      <a:pt x="2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6"/>
              <p:cNvSpPr/>
              <p:nvPr/>
            </p:nvSpPr>
            <p:spPr>
              <a:xfrm>
                <a:off x="7409530" y="3064487"/>
                <a:ext cx="137224" cy="141350"/>
              </a:xfrm>
              <a:custGeom>
                <a:avLst/>
                <a:gdLst/>
                <a:ahLst/>
                <a:cxnLst/>
                <a:rect l="l" t="t" r="r" b="b"/>
                <a:pathLst>
                  <a:path w="4811" h="4955" extrusionOk="0">
                    <a:moveTo>
                      <a:pt x="2167" y="537"/>
                    </a:moveTo>
                    <a:cubicBezTo>
                      <a:pt x="3167" y="537"/>
                      <a:pt x="4084" y="1418"/>
                      <a:pt x="4203" y="2501"/>
                    </a:cubicBezTo>
                    <a:cubicBezTo>
                      <a:pt x="4263" y="3013"/>
                      <a:pt x="4108" y="3525"/>
                      <a:pt x="3775" y="3918"/>
                    </a:cubicBezTo>
                    <a:cubicBezTo>
                      <a:pt x="3489" y="4240"/>
                      <a:pt x="3072" y="4418"/>
                      <a:pt x="2644" y="4418"/>
                    </a:cubicBezTo>
                    <a:cubicBezTo>
                      <a:pt x="1643" y="4418"/>
                      <a:pt x="727" y="3537"/>
                      <a:pt x="608" y="2454"/>
                    </a:cubicBezTo>
                    <a:cubicBezTo>
                      <a:pt x="548" y="1942"/>
                      <a:pt x="703" y="1430"/>
                      <a:pt x="1036" y="1037"/>
                    </a:cubicBezTo>
                    <a:cubicBezTo>
                      <a:pt x="1322" y="715"/>
                      <a:pt x="1739" y="537"/>
                      <a:pt x="2167" y="537"/>
                    </a:cubicBezTo>
                    <a:close/>
                    <a:moveTo>
                      <a:pt x="2139" y="1"/>
                    </a:moveTo>
                    <a:cubicBezTo>
                      <a:pt x="1558" y="1"/>
                      <a:pt x="1016" y="249"/>
                      <a:pt x="643" y="680"/>
                    </a:cubicBezTo>
                    <a:cubicBezTo>
                      <a:pt x="203" y="1180"/>
                      <a:pt x="0" y="1847"/>
                      <a:pt x="84" y="2501"/>
                    </a:cubicBezTo>
                    <a:cubicBezTo>
                      <a:pt x="227" y="3859"/>
                      <a:pt x="1370" y="4954"/>
                      <a:pt x="2644" y="4954"/>
                    </a:cubicBezTo>
                    <a:cubicBezTo>
                      <a:pt x="3227" y="4954"/>
                      <a:pt x="3787" y="4716"/>
                      <a:pt x="4179" y="4275"/>
                    </a:cubicBezTo>
                    <a:cubicBezTo>
                      <a:pt x="4608" y="3775"/>
                      <a:pt x="4811" y="3109"/>
                      <a:pt x="4739" y="2454"/>
                    </a:cubicBezTo>
                    <a:cubicBezTo>
                      <a:pt x="4596" y="1096"/>
                      <a:pt x="3441" y="1"/>
                      <a:pt x="2179" y="1"/>
                    </a:cubicBezTo>
                    <a:cubicBezTo>
                      <a:pt x="2166" y="1"/>
                      <a:pt x="2152" y="1"/>
                      <a:pt x="21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6"/>
              <p:cNvSpPr/>
              <p:nvPr/>
            </p:nvSpPr>
            <p:spPr>
              <a:xfrm>
                <a:off x="7067874" y="2864453"/>
                <a:ext cx="137224" cy="141322"/>
              </a:xfrm>
              <a:custGeom>
                <a:avLst/>
                <a:gdLst/>
                <a:ahLst/>
                <a:cxnLst/>
                <a:rect l="l" t="t" r="r" b="b"/>
                <a:pathLst>
                  <a:path w="4811" h="4954" extrusionOk="0">
                    <a:moveTo>
                      <a:pt x="2168" y="536"/>
                    </a:moveTo>
                    <a:lnTo>
                      <a:pt x="2180" y="548"/>
                    </a:lnTo>
                    <a:cubicBezTo>
                      <a:pt x="3180" y="548"/>
                      <a:pt x="4085" y="1429"/>
                      <a:pt x="4204" y="2501"/>
                    </a:cubicBezTo>
                    <a:cubicBezTo>
                      <a:pt x="4263" y="3013"/>
                      <a:pt x="4108" y="3525"/>
                      <a:pt x="3775" y="3917"/>
                    </a:cubicBezTo>
                    <a:cubicBezTo>
                      <a:pt x="3489" y="4239"/>
                      <a:pt x="3073" y="4418"/>
                      <a:pt x="2644" y="4418"/>
                    </a:cubicBezTo>
                    <a:cubicBezTo>
                      <a:pt x="1644" y="4418"/>
                      <a:pt x="727" y="3536"/>
                      <a:pt x="620" y="2453"/>
                    </a:cubicBezTo>
                    <a:cubicBezTo>
                      <a:pt x="548" y="1941"/>
                      <a:pt x="703" y="1429"/>
                      <a:pt x="1037" y="1036"/>
                    </a:cubicBezTo>
                    <a:cubicBezTo>
                      <a:pt x="1322" y="715"/>
                      <a:pt x="1739" y="536"/>
                      <a:pt x="2168" y="536"/>
                    </a:cubicBezTo>
                    <a:close/>
                    <a:moveTo>
                      <a:pt x="2168" y="0"/>
                    </a:moveTo>
                    <a:cubicBezTo>
                      <a:pt x="1584" y="0"/>
                      <a:pt x="1025" y="238"/>
                      <a:pt x="632" y="679"/>
                    </a:cubicBezTo>
                    <a:cubicBezTo>
                      <a:pt x="203" y="1179"/>
                      <a:pt x="1" y="1846"/>
                      <a:pt x="84" y="2501"/>
                    </a:cubicBezTo>
                    <a:cubicBezTo>
                      <a:pt x="227" y="3858"/>
                      <a:pt x="1382" y="4953"/>
                      <a:pt x="2644" y="4953"/>
                    </a:cubicBezTo>
                    <a:cubicBezTo>
                      <a:pt x="3227" y="4953"/>
                      <a:pt x="3787" y="4715"/>
                      <a:pt x="4180" y="4275"/>
                    </a:cubicBezTo>
                    <a:cubicBezTo>
                      <a:pt x="4608" y="3775"/>
                      <a:pt x="4811" y="3108"/>
                      <a:pt x="4739" y="2453"/>
                    </a:cubicBezTo>
                    <a:cubicBezTo>
                      <a:pt x="4585" y="1096"/>
                      <a:pt x="3442" y="0"/>
                      <a:pt x="2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6"/>
              <p:cNvSpPr/>
              <p:nvPr/>
            </p:nvSpPr>
            <p:spPr>
              <a:xfrm>
                <a:off x="6726560" y="2665046"/>
                <a:ext cx="137252" cy="141350"/>
              </a:xfrm>
              <a:custGeom>
                <a:avLst/>
                <a:gdLst/>
                <a:ahLst/>
                <a:cxnLst/>
                <a:rect l="l" t="t" r="r" b="b"/>
                <a:pathLst>
                  <a:path w="4812" h="4955" extrusionOk="0">
                    <a:moveTo>
                      <a:pt x="2168" y="525"/>
                    </a:moveTo>
                    <a:cubicBezTo>
                      <a:pt x="3168" y="525"/>
                      <a:pt x="4085" y="1406"/>
                      <a:pt x="4192" y="2502"/>
                    </a:cubicBezTo>
                    <a:cubicBezTo>
                      <a:pt x="4263" y="3014"/>
                      <a:pt x="4109" y="3526"/>
                      <a:pt x="3775" y="3919"/>
                    </a:cubicBezTo>
                    <a:cubicBezTo>
                      <a:pt x="3498" y="4230"/>
                      <a:pt x="3099" y="4407"/>
                      <a:pt x="2674" y="4407"/>
                    </a:cubicBezTo>
                    <a:cubicBezTo>
                      <a:pt x="2660" y="4407"/>
                      <a:pt x="2646" y="4407"/>
                      <a:pt x="2632" y="4407"/>
                    </a:cubicBezTo>
                    <a:cubicBezTo>
                      <a:pt x="1632" y="4407"/>
                      <a:pt x="727" y="3526"/>
                      <a:pt x="608" y="2442"/>
                    </a:cubicBezTo>
                    <a:cubicBezTo>
                      <a:pt x="549" y="1930"/>
                      <a:pt x="691" y="1418"/>
                      <a:pt x="1025" y="1037"/>
                    </a:cubicBezTo>
                    <a:cubicBezTo>
                      <a:pt x="1313" y="714"/>
                      <a:pt x="1702" y="537"/>
                      <a:pt x="2127" y="537"/>
                    </a:cubicBezTo>
                    <a:cubicBezTo>
                      <a:pt x="2140" y="537"/>
                      <a:pt x="2154" y="537"/>
                      <a:pt x="2168" y="537"/>
                    </a:cubicBezTo>
                    <a:lnTo>
                      <a:pt x="2168" y="525"/>
                    </a:lnTo>
                    <a:close/>
                    <a:moveTo>
                      <a:pt x="2128" y="1"/>
                    </a:moveTo>
                    <a:cubicBezTo>
                      <a:pt x="1559" y="1"/>
                      <a:pt x="1016" y="249"/>
                      <a:pt x="632" y="668"/>
                    </a:cubicBezTo>
                    <a:cubicBezTo>
                      <a:pt x="191" y="1180"/>
                      <a:pt x="1" y="1835"/>
                      <a:pt x="72" y="2502"/>
                    </a:cubicBezTo>
                    <a:cubicBezTo>
                      <a:pt x="215" y="3847"/>
                      <a:pt x="1370" y="4954"/>
                      <a:pt x="2632" y="4954"/>
                    </a:cubicBezTo>
                    <a:cubicBezTo>
                      <a:pt x="3228" y="4954"/>
                      <a:pt x="3787" y="4704"/>
                      <a:pt x="4180" y="4276"/>
                    </a:cubicBezTo>
                    <a:cubicBezTo>
                      <a:pt x="4609" y="3764"/>
                      <a:pt x="4811" y="3097"/>
                      <a:pt x="4728" y="2442"/>
                    </a:cubicBezTo>
                    <a:cubicBezTo>
                      <a:pt x="4585" y="1097"/>
                      <a:pt x="3430" y="1"/>
                      <a:pt x="2168" y="1"/>
                    </a:cubicBezTo>
                    <a:cubicBezTo>
                      <a:pt x="2155" y="1"/>
                      <a:pt x="2141" y="1"/>
                      <a:pt x="21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6"/>
              <p:cNvSpPr/>
              <p:nvPr/>
            </p:nvSpPr>
            <p:spPr>
              <a:xfrm>
                <a:off x="6865128" y="2355980"/>
                <a:ext cx="466634" cy="265299"/>
              </a:xfrm>
              <a:custGeom>
                <a:avLst/>
                <a:gdLst/>
                <a:ahLst/>
                <a:cxnLst/>
                <a:rect l="l" t="t" r="r" b="b"/>
                <a:pathLst>
                  <a:path w="16360" h="9300" extrusionOk="0">
                    <a:moveTo>
                      <a:pt x="8347" y="1"/>
                    </a:moveTo>
                    <a:lnTo>
                      <a:pt x="1" y="4775"/>
                    </a:lnTo>
                    <a:lnTo>
                      <a:pt x="8180" y="9299"/>
                    </a:lnTo>
                    <a:lnTo>
                      <a:pt x="16360" y="4656"/>
                    </a:lnTo>
                    <a:lnTo>
                      <a:pt x="83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6"/>
              <p:cNvSpPr/>
              <p:nvPr/>
            </p:nvSpPr>
            <p:spPr>
              <a:xfrm>
                <a:off x="7102531" y="2208236"/>
                <a:ext cx="230265" cy="279905"/>
              </a:xfrm>
              <a:custGeom>
                <a:avLst/>
                <a:gdLst/>
                <a:ahLst/>
                <a:cxnLst/>
                <a:rect l="l" t="t" r="r" b="b"/>
                <a:pathLst>
                  <a:path w="8073" h="9812" extrusionOk="0">
                    <a:moveTo>
                      <a:pt x="95" y="0"/>
                    </a:moveTo>
                    <a:lnTo>
                      <a:pt x="0" y="5192"/>
                    </a:lnTo>
                    <a:lnTo>
                      <a:pt x="8013" y="9811"/>
                    </a:lnTo>
                    <a:lnTo>
                      <a:pt x="8073" y="4882"/>
                    </a:lnTo>
                    <a:lnTo>
                      <a:pt x="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6"/>
              <p:cNvSpPr/>
              <p:nvPr/>
            </p:nvSpPr>
            <p:spPr>
              <a:xfrm>
                <a:off x="7095057" y="2200476"/>
                <a:ext cx="244527" cy="295480"/>
              </a:xfrm>
              <a:custGeom>
                <a:avLst/>
                <a:gdLst/>
                <a:ahLst/>
                <a:cxnLst/>
                <a:rect l="l" t="t" r="r" b="b"/>
                <a:pathLst>
                  <a:path w="8573" h="10358" extrusionOk="0">
                    <a:moveTo>
                      <a:pt x="607" y="761"/>
                    </a:moveTo>
                    <a:lnTo>
                      <a:pt x="8037" y="5464"/>
                    </a:lnTo>
                    <a:lnTo>
                      <a:pt x="8013" y="9631"/>
                    </a:lnTo>
                    <a:lnTo>
                      <a:pt x="536" y="5321"/>
                    </a:lnTo>
                    <a:lnTo>
                      <a:pt x="607" y="761"/>
                    </a:lnTo>
                    <a:close/>
                    <a:moveTo>
                      <a:pt x="353" y="1"/>
                    </a:moveTo>
                    <a:cubicBezTo>
                      <a:pt x="213" y="1"/>
                      <a:pt x="84" y="111"/>
                      <a:pt x="84" y="261"/>
                    </a:cubicBezTo>
                    <a:lnTo>
                      <a:pt x="0" y="5476"/>
                    </a:lnTo>
                    <a:cubicBezTo>
                      <a:pt x="0" y="5571"/>
                      <a:pt x="48" y="5666"/>
                      <a:pt x="131" y="5714"/>
                    </a:cubicBezTo>
                    <a:lnTo>
                      <a:pt x="8144" y="10321"/>
                    </a:lnTo>
                    <a:cubicBezTo>
                      <a:pt x="8180" y="10333"/>
                      <a:pt x="8227" y="10345"/>
                      <a:pt x="8275" y="10357"/>
                    </a:cubicBezTo>
                    <a:lnTo>
                      <a:pt x="8275" y="10345"/>
                    </a:lnTo>
                    <a:cubicBezTo>
                      <a:pt x="8430" y="10345"/>
                      <a:pt x="8549" y="10226"/>
                      <a:pt x="8549" y="10083"/>
                    </a:cubicBezTo>
                    <a:lnTo>
                      <a:pt x="8573" y="5309"/>
                    </a:lnTo>
                    <a:cubicBezTo>
                      <a:pt x="8573" y="5214"/>
                      <a:pt x="8525" y="5130"/>
                      <a:pt x="8442" y="5083"/>
                    </a:cubicBezTo>
                    <a:lnTo>
                      <a:pt x="500" y="46"/>
                    </a:lnTo>
                    <a:cubicBezTo>
                      <a:pt x="453" y="15"/>
                      <a:pt x="402" y="1"/>
                      <a:pt x="353"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6"/>
              <p:cNvSpPr/>
              <p:nvPr/>
            </p:nvSpPr>
            <p:spPr>
              <a:xfrm>
                <a:off x="7098452" y="2487776"/>
                <a:ext cx="234344" cy="295851"/>
              </a:xfrm>
              <a:custGeom>
                <a:avLst/>
                <a:gdLst/>
                <a:ahLst/>
                <a:cxnLst/>
                <a:rect l="l" t="t" r="r" b="b"/>
                <a:pathLst>
                  <a:path w="8216" h="10371" extrusionOk="0">
                    <a:moveTo>
                      <a:pt x="8216" y="0"/>
                    </a:moveTo>
                    <a:lnTo>
                      <a:pt x="0" y="4679"/>
                    </a:lnTo>
                    <a:lnTo>
                      <a:pt x="72" y="10371"/>
                    </a:lnTo>
                    <a:lnTo>
                      <a:pt x="8216" y="5656"/>
                    </a:lnTo>
                    <a:lnTo>
                      <a:pt x="8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6"/>
              <p:cNvSpPr/>
              <p:nvPr/>
            </p:nvSpPr>
            <p:spPr>
              <a:xfrm>
                <a:off x="7092661" y="2479903"/>
                <a:ext cx="247607" cy="311541"/>
              </a:xfrm>
              <a:custGeom>
                <a:avLst/>
                <a:gdLst/>
                <a:ahLst/>
                <a:cxnLst/>
                <a:rect l="l" t="t" r="r" b="b"/>
                <a:pathLst>
                  <a:path w="8681" h="10921" extrusionOk="0">
                    <a:moveTo>
                      <a:pt x="8145" y="729"/>
                    </a:moveTo>
                    <a:lnTo>
                      <a:pt x="8145" y="5777"/>
                    </a:lnTo>
                    <a:lnTo>
                      <a:pt x="549" y="10182"/>
                    </a:lnTo>
                    <a:lnTo>
                      <a:pt x="549" y="5075"/>
                    </a:lnTo>
                    <a:lnTo>
                      <a:pt x="8145" y="729"/>
                    </a:lnTo>
                    <a:close/>
                    <a:moveTo>
                      <a:pt x="8411" y="0"/>
                    </a:moveTo>
                    <a:cubicBezTo>
                      <a:pt x="8366" y="0"/>
                      <a:pt x="8319" y="12"/>
                      <a:pt x="8276" y="38"/>
                    </a:cubicBezTo>
                    <a:lnTo>
                      <a:pt x="144" y="4682"/>
                    </a:lnTo>
                    <a:cubicBezTo>
                      <a:pt x="48" y="4729"/>
                      <a:pt x="1" y="4813"/>
                      <a:pt x="1" y="4920"/>
                    </a:cubicBezTo>
                    <a:lnTo>
                      <a:pt x="1" y="10647"/>
                    </a:lnTo>
                    <a:cubicBezTo>
                      <a:pt x="1" y="10742"/>
                      <a:pt x="48" y="10825"/>
                      <a:pt x="132" y="10885"/>
                    </a:cubicBezTo>
                    <a:cubicBezTo>
                      <a:pt x="179" y="10897"/>
                      <a:pt x="227" y="10909"/>
                      <a:pt x="275" y="10920"/>
                    </a:cubicBezTo>
                    <a:cubicBezTo>
                      <a:pt x="322" y="10920"/>
                      <a:pt x="370" y="10897"/>
                      <a:pt x="406" y="10885"/>
                    </a:cubicBezTo>
                    <a:lnTo>
                      <a:pt x="8550" y="6158"/>
                    </a:lnTo>
                    <a:cubicBezTo>
                      <a:pt x="8633" y="6110"/>
                      <a:pt x="8681" y="6027"/>
                      <a:pt x="8681" y="5932"/>
                    </a:cubicBezTo>
                    <a:lnTo>
                      <a:pt x="8681" y="276"/>
                    </a:lnTo>
                    <a:cubicBezTo>
                      <a:pt x="8681" y="114"/>
                      <a:pt x="8551" y="0"/>
                      <a:pt x="84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6"/>
              <p:cNvSpPr/>
              <p:nvPr/>
            </p:nvSpPr>
            <p:spPr>
              <a:xfrm>
                <a:off x="6865128" y="2492198"/>
                <a:ext cx="235371" cy="291429"/>
              </a:xfrm>
              <a:custGeom>
                <a:avLst/>
                <a:gdLst/>
                <a:ahLst/>
                <a:cxnLst/>
                <a:rect l="l" t="t" r="r" b="b"/>
                <a:pathLst>
                  <a:path w="8252" h="10216" extrusionOk="0">
                    <a:moveTo>
                      <a:pt x="1" y="0"/>
                    </a:moveTo>
                    <a:lnTo>
                      <a:pt x="1" y="5501"/>
                    </a:lnTo>
                    <a:lnTo>
                      <a:pt x="8252" y="10216"/>
                    </a:lnTo>
                    <a:lnTo>
                      <a:pt x="8252" y="10216"/>
                    </a:lnTo>
                    <a:lnTo>
                      <a:pt x="8192" y="4620"/>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6"/>
              <p:cNvSpPr/>
              <p:nvPr/>
            </p:nvSpPr>
            <p:spPr>
              <a:xfrm>
                <a:off x="6857313" y="2484382"/>
                <a:ext cx="250659" cy="307062"/>
              </a:xfrm>
              <a:custGeom>
                <a:avLst/>
                <a:gdLst/>
                <a:ahLst/>
                <a:cxnLst/>
                <a:rect l="l" t="t" r="r" b="b"/>
                <a:pathLst>
                  <a:path w="8788" h="10764" extrusionOk="0">
                    <a:moveTo>
                      <a:pt x="549" y="727"/>
                    </a:moveTo>
                    <a:lnTo>
                      <a:pt x="8204" y="5048"/>
                    </a:lnTo>
                    <a:lnTo>
                      <a:pt x="8252" y="10025"/>
                    </a:lnTo>
                    <a:lnTo>
                      <a:pt x="549" y="5620"/>
                    </a:lnTo>
                    <a:lnTo>
                      <a:pt x="549" y="727"/>
                    </a:lnTo>
                    <a:close/>
                    <a:moveTo>
                      <a:pt x="275" y="0"/>
                    </a:moveTo>
                    <a:cubicBezTo>
                      <a:pt x="230" y="0"/>
                      <a:pt x="185" y="12"/>
                      <a:pt x="144" y="36"/>
                    </a:cubicBezTo>
                    <a:cubicBezTo>
                      <a:pt x="60" y="84"/>
                      <a:pt x="1" y="167"/>
                      <a:pt x="13" y="274"/>
                    </a:cubicBezTo>
                    <a:lnTo>
                      <a:pt x="13" y="5775"/>
                    </a:lnTo>
                    <a:cubicBezTo>
                      <a:pt x="1" y="5870"/>
                      <a:pt x="60" y="5953"/>
                      <a:pt x="144" y="6001"/>
                    </a:cubicBezTo>
                    <a:lnTo>
                      <a:pt x="8395" y="10728"/>
                    </a:lnTo>
                    <a:cubicBezTo>
                      <a:pt x="8430" y="10740"/>
                      <a:pt x="8478" y="10763"/>
                      <a:pt x="8526" y="10763"/>
                    </a:cubicBezTo>
                    <a:cubicBezTo>
                      <a:pt x="8573" y="10752"/>
                      <a:pt x="8621" y="10740"/>
                      <a:pt x="8657" y="10716"/>
                    </a:cubicBezTo>
                    <a:cubicBezTo>
                      <a:pt x="8740" y="10668"/>
                      <a:pt x="8788" y="10573"/>
                      <a:pt x="8788" y="10478"/>
                    </a:cubicBezTo>
                    <a:lnTo>
                      <a:pt x="8740" y="4882"/>
                    </a:lnTo>
                    <a:cubicBezTo>
                      <a:pt x="8740" y="4787"/>
                      <a:pt x="8680" y="4691"/>
                      <a:pt x="8597" y="4656"/>
                    </a:cubicBezTo>
                    <a:lnTo>
                      <a:pt x="406" y="36"/>
                    </a:lnTo>
                    <a:cubicBezTo>
                      <a:pt x="364" y="12"/>
                      <a:pt x="319" y="0"/>
                      <a:pt x="2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6"/>
              <p:cNvSpPr/>
              <p:nvPr/>
            </p:nvSpPr>
            <p:spPr>
              <a:xfrm>
                <a:off x="6857313" y="2348249"/>
                <a:ext cx="485317" cy="283214"/>
              </a:xfrm>
              <a:custGeom>
                <a:avLst/>
                <a:gdLst/>
                <a:ahLst/>
                <a:cxnLst/>
                <a:rect l="l" t="t" r="r" b="b"/>
                <a:pathLst>
                  <a:path w="17015" h="9928" extrusionOk="0">
                    <a:moveTo>
                      <a:pt x="8621" y="581"/>
                    </a:moveTo>
                    <a:cubicBezTo>
                      <a:pt x="13360" y="3391"/>
                      <a:pt x="15288" y="4498"/>
                      <a:pt x="16098" y="4915"/>
                    </a:cubicBezTo>
                    <a:lnTo>
                      <a:pt x="8466" y="9356"/>
                    </a:lnTo>
                    <a:lnTo>
                      <a:pt x="822" y="5046"/>
                    </a:lnTo>
                    <a:lnTo>
                      <a:pt x="8621" y="581"/>
                    </a:lnTo>
                    <a:close/>
                    <a:moveTo>
                      <a:pt x="8627" y="1"/>
                    </a:moveTo>
                    <a:cubicBezTo>
                      <a:pt x="8579" y="1"/>
                      <a:pt x="8532" y="16"/>
                      <a:pt x="8490" y="45"/>
                    </a:cubicBezTo>
                    <a:lnTo>
                      <a:pt x="144" y="4808"/>
                    </a:lnTo>
                    <a:cubicBezTo>
                      <a:pt x="60" y="4856"/>
                      <a:pt x="1" y="4951"/>
                      <a:pt x="1" y="5046"/>
                    </a:cubicBezTo>
                    <a:cubicBezTo>
                      <a:pt x="13" y="5141"/>
                      <a:pt x="60" y="5225"/>
                      <a:pt x="144" y="5284"/>
                    </a:cubicBezTo>
                    <a:lnTo>
                      <a:pt x="8335" y="9892"/>
                    </a:lnTo>
                    <a:cubicBezTo>
                      <a:pt x="8383" y="9916"/>
                      <a:pt x="8419" y="9928"/>
                      <a:pt x="8466" y="9928"/>
                    </a:cubicBezTo>
                    <a:cubicBezTo>
                      <a:pt x="8514" y="9928"/>
                      <a:pt x="8561" y="9916"/>
                      <a:pt x="8609" y="9892"/>
                    </a:cubicBezTo>
                    <a:lnTo>
                      <a:pt x="16801" y="5118"/>
                    </a:lnTo>
                    <a:cubicBezTo>
                      <a:pt x="17015" y="4987"/>
                      <a:pt x="16955" y="4665"/>
                      <a:pt x="16705" y="4617"/>
                    </a:cubicBezTo>
                    <a:cubicBezTo>
                      <a:pt x="16253" y="4439"/>
                      <a:pt x="11728" y="1796"/>
                      <a:pt x="8764" y="45"/>
                    </a:cubicBezTo>
                    <a:cubicBezTo>
                      <a:pt x="8722" y="16"/>
                      <a:pt x="8675" y="1"/>
                      <a:pt x="8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36"/>
              <p:cNvSpPr/>
              <p:nvPr/>
            </p:nvSpPr>
            <p:spPr>
              <a:xfrm>
                <a:off x="7123923" y="2599861"/>
                <a:ext cx="100201" cy="126716"/>
              </a:xfrm>
              <a:custGeom>
                <a:avLst/>
                <a:gdLst/>
                <a:ahLst/>
                <a:cxnLst/>
                <a:rect l="l" t="t" r="r" b="b"/>
                <a:pathLst>
                  <a:path w="3513" h="4442" extrusionOk="0">
                    <a:moveTo>
                      <a:pt x="3513" y="0"/>
                    </a:moveTo>
                    <a:lnTo>
                      <a:pt x="0" y="2048"/>
                    </a:lnTo>
                    <a:lnTo>
                      <a:pt x="24" y="4441"/>
                    </a:lnTo>
                    <a:lnTo>
                      <a:pt x="3513" y="2429"/>
                    </a:lnTo>
                    <a:lnTo>
                      <a:pt x="35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36"/>
              <p:cNvSpPr/>
              <p:nvPr/>
            </p:nvSpPr>
            <p:spPr>
              <a:xfrm>
                <a:off x="6865128" y="2207894"/>
                <a:ext cx="239450" cy="284326"/>
              </a:xfrm>
              <a:custGeom>
                <a:avLst/>
                <a:gdLst/>
                <a:ahLst/>
                <a:cxnLst/>
                <a:rect l="l" t="t" r="r" b="b"/>
                <a:pathLst>
                  <a:path w="8395" h="9967" extrusionOk="0">
                    <a:moveTo>
                      <a:pt x="8395" y="1"/>
                    </a:moveTo>
                    <a:lnTo>
                      <a:pt x="1" y="5025"/>
                    </a:lnTo>
                    <a:lnTo>
                      <a:pt x="1" y="9966"/>
                    </a:lnTo>
                    <a:lnTo>
                      <a:pt x="8347" y="5192"/>
                    </a:lnTo>
                    <a:lnTo>
                      <a:pt x="83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36"/>
              <p:cNvSpPr/>
              <p:nvPr/>
            </p:nvSpPr>
            <p:spPr>
              <a:xfrm>
                <a:off x="6857313" y="2200077"/>
                <a:ext cx="254738" cy="299617"/>
              </a:xfrm>
              <a:custGeom>
                <a:avLst/>
                <a:gdLst/>
                <a:ahLst/>
                <a:cxnLst/>
                <a:rect l="l" t="t" r="r" b="b"/>
                <a:pathLst>
                  <a:path w="8931" h="10503" extrusionOk="0">
                    <a:moveTo>
                      <a:pt x="8395" y="751"/>
                    </a:moveTo>
                    <a:lnTo>
                      <a:pt x="8359" y="5311"/>
                    </a:lnTo>
                    <a:lnTo>
                      <a:pt x="549" y="9776"/>
                    </a:lnTo>
                    <a:lnTo>
                      <a:pt x="549" y="5442"/>
                    </a:lnTo>
                    <a:lnTo>
                      <a:pt x="8395" y="751"/>
                    </a:lnTo>
                    <a:close/>
                    <a:moveTo>
                      <a:pt x="8663" y="1"/>
                    </a:moveTo>
                    <a:cubicBezTo>
                      <a:pt x="8615" y="1"/>
                      <a:pt x="8567" y="13"/>
                      <a:pt x="8526" y="36"/>
                    </a:cubicBezTo>
                    <a:lnTo>
                      <a:pt x="132" y="5061"/>
                    </a:lnTo>
                    <a:cubicBezTo>
                      <a:pt x="60" y="5109"/>
                      <a:pt x="1" y="5204"/>
                      <a:pt x="13" y="5299"/>
                    </a:cubicBezTo>
                    <a:lnTo>
                      <a:pt x="13" y="10240"/>
                    </a:lnTo>
                    <a:cubicBezTo>
                      <a:pt x="1" y="10335"/>
                      <a:pt x="60" y="10419"/>
                      <a:pt x="144" y="10466"/>
                    </a:cubicBezTo>
                    <a:cubicBezTo>
                      <a:pt x="179" y="10490"/>
                      <a:pt x="227" y="10502"/>
                      <a:pt x="275" y="10502"/>
                    </a:cubicBezTo>
                    <a:cubicBezTo>
                      <a:pt x="322" y="10502"/>
                      <a:pt x="370" y="10490"/>
                      <a:pt x="406" y="10478"/>
                    </a:cubicBezTo>
                    <a:lnTo>
                      <a:pt x="8764" y="5704"/>
                    </a:lnTo>
                    <a:cubicBezTo>
                      <a:pt x="8835" y="5656"/>
                      <a:pt x="8895" y="5561"/>
                      <a:pt x="8895" y="5466"/>
                    </a:cubicBezTo>
                    <a:lnTo>
                      <a:pt x="8931" y="275"/>
                    </a:lnTo>
                    <a:cubicBezTo>
                      <a:pt x="8931" y="179"/>
                      <a:pt x="8883" y="84"/>
                      <a:pt x="8800" y="36"/>
                    </a:cubicBezTo>
                    <a:cubicBezTo>
                      <a:pt x="8758" y="13"/>
                      <a:pt x="8710" y="1"/>
                      <a:pt x="86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6"/>
              <p:cNvSpPr/>
              <p:nvPr/>
            </p:nvSpPr>
            <p:spPr>
              <a:xfrm>
                <a:off x="7100477" y="2351900"/>
                <a:ext cx="231292" cy="267667"/>
              </a:xfrm>
              <a:custGeom>
                <a:avLst/>
                <a:gdLst/>
                <a:ahLst/>
                <a:cxnLst/>
                <a:rect l="l" t="t" r="r" b="b"/>
                <a:pathLst>
                  <a:path w="8109" h="9383" extrusionOk="0">
                    <a:moveTo>
                      <a:pt x="8109" y="1"/>
                    </a:moveTo>
                    <a:lnTo>
                      <a:pt x="1" y="5037"/>
                    </a:lnTo>
                    <a:lnTo>
                      <a:pt x="1" y="9383"/>
                    </a:lnTo>
                    <a:lnTo>
                      <a:pt x="8085" y="4847"/>
                    </a:lnTo>
                    <a:lnTo>
                      <a:pt x="8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36"/>
              <p:cNvSpPr/>
              <p:nvPr/>
            </p:nvSpPr>
            <p:spPr>
              <a:xfrm>
                <a:off x="7093004" y="2344141"/>
                <a:ext cx="246580" cy="283242"/>
              </a:xfrm>
              <a:custGeom>
                <a:avLst/>
                <a:gdLst/>
                <a:ahLst/>
                <a:cxnLst/>
                <a:rect l="l" t="t" r="r" b="b"/>
                <a:pathLst>
                  <a:path w="8645" h="9929" extrusionOk="0">
                    <a:moveTo>
                      <a:pt x="8109" y="761"/>
                    </a:moveTo>
                    <a:lnTo>
                      <a:pt x="8109" y="4928"/>
                    </a:lnTo>
                    <a:lnTo>
                      <a:pt x="537" y="9202"/>
                    </a:lnTo>
                    <a:lnTo>
                      <a:pt x="537" y="5452"/>
                    </a:lnTo>
                    <a:lnTo>
                      <a:pt x="8109" y="761"/>
                    </a:lnTo>
                    <a:close/>
                    <a:moveTo>
                      <a:pt x="8380" y="0"/>
                    </a:moveTo>
                    <a:cubicBezTo>
                      <a:pt x="8331" y="0"/>
                      <a:pt x="8284" y="15"/>
                      <a:pt x="8240" y="47"/>
                    </a:cubicBezTo>
                    <a:lnTo>
                      <a:pt x="132" y="5071"/>
                    </a:lnTo>
                    <a:cubicBezTo>
                      <a:pt x="60" y="5119"/>
                      <a:pt x="1" y="5214"/>
                      <a:pt x="13" y="5309"/>
                    </a:cubicBezTo>
                    <a:lnTo>
                      <a:pt x="13" y="9655"/>
                    </a:lnTo>
                    <a:cubicBezTo>
                      <a:pt x="1" y="9750"/>
                      <a:pt x="60" y="9834"/>
                      <a:pt x="144" y="9893"/>
                    </a:cubicBezTo>
                    <a:cubicBezTo>
                      <a:pt x="179" y="9917"/>
                      <a:pt x="227" y="9929"/>
                      <a:pt x="275" y="9929"/>
                    </a:cubicBezTo>
                    <a:cubicBezTo>
                      <a:pt x="322" y="9929"/>
                      <a:pt x="370" y="9917"/>
                      <a:pt x="417" y="9893"/>
                    </a:cubicBezTo>
                    <a:lnTo>
                      <a:pt x="8514" y="5309"/>
                    </a:lnTo>
                    <a:cubicBezTo>
                      <a:pt x="8597" y="5262"/>
                      <a:pt x="8645" y="5166"/>
                      <a:pt x="8645" y="5071"/>
                    </a:cubicBezTo>
                    <a:lnTo>
                      <a:pt x="8645" y="273"/>
                    </a:lnTo>
                    <a:cubicBezTo>
                      <a:pt x="8645" y="166"/>
                      <a:pt x="8597" y="82"/>
                      <a:pt x="8514" y="35"/>
                    </a:cubicBezTo>
                    <a:cubicBezTo>
                      <a:pt x="8469" y="12"/>
                      <a:pt x="8424" y="0"/>
                      <a:pt x="8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36"/>
              <p:cNvSpPr/>
              <p:nvPr/>
            </p:nvSpPr>
            <p:spPr>
              <a:xfrm>
                <a:off x="6865128" y="2351244"/>
                <a:ext cx="235371" cy="272744"/>
              </a:xfrm>
              <a:custGeom>
                <a:avLst/>
                <a:gdLst/>
                <a:ahLst/>
                <a:cxnLst/>
                <a:rect l="l" t="t" r="r" b="b"/>
                <a:pathLst>
                  <a:path w="8252" h="9561" extrusionOk="0">
                    <a:moveTo>
                      <a:pt x="1" y="0"/>
                    </a:moveTo>
                    <a:lnTo>
                      <a:pt x="1" y="4941"/>
                    </a:lnTo>
                    <a:lnTo>
                      <a:pt x="8192" y="9561"/>
                    </a:lnTo>
                    <a:lnTo>
                      <a:pt x="8252" y="5060"/>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36"/>
              <p:cNvSpPr/>
              <p:nvPr/>
            </p:nvSpPr>
            <p:spPr>
              <a:xfrm>
                <a:off x="6857313" y="2343342"/>
                <a:ext cx="251001" cy="288120"/>
              </a:xfrm>
              <a:custGeom>
                <a:avLst/>
                <a:gdLst/>
                <a:ahLst/>
                <a:cxnLst/>
                <a:rect l="l" t="t" r="r" b="b"/>
                <a:pathLst>
                  <a:path w="8800" h="10100" extrusionOk="0">
                    <a:moveTo>
                      <a:pt x="549" y="753"/>
                    </a:moveTo>
                    <a:lnTo>
                      <a:pt x="8264" y="5480"/>
                    </a:lnTo>
                    <a:lnTo>
                      <a:pt x="8204" y="9385"/>
                    </a:lnTo>
                    <a:lnTo>
                      <a:pt x="549" y="5063"/>
                    </a:lnTo>
                    <a:lnTo>
                      <a:pt x="549" y="753"/>
                    </a:lnTo>
                    <a:close/>
                    <a:moveTo>
                      <a:pt x="280" y="1"/>
                    </a:moveTo>
                    <a:cubicBezTo>
                      <a:pt x="137" y="1"/>
                      <a:pt x="1" y="115"/>
                      <a:pt x="1" y="277"/>
                    </a:cubicBezTo>
                    <a:lnTo>
                      <a:pt x="1" y="5218"/>
                    </a:lnTo>
                    <a:cubicBezTo>
                      <a:pt x="13" y="5313"/>
                      <a:pt x="60" y="5397"/>
                      <a:pt x="144" y="5456"/>
                    </a:cubicBezTo>
                    <a:lnTo>
                      <a:pt x="8335" y="10064"/>
                    </a:lnTo>
                    <a:cubicBezTo>
                      <a:pt x="8383" y="10088"/>
                      <a:pt x="8419" y="10100"/>
                      <a:pt x="8466" y="10100"/>
                    </a:cubicBezTo>
                    <a:cubicBezTo>
                      <a:pt x="8621" y="10100"/>
                      <a:pt x="8740" y="9981"/>
                      <a:pt x="8740" y="9838"/>
                    </a:cubicBezTo>
                    <a:lnTo>
                      <a:pt x="8800" y="5337"/>
                    </a:lnTo>
                    <a:cubicBezTo>
                      <a:pt x="8800" y="5242"/>
                      <a:pt x="8752" y="5147"/>
                      <a:pt x="8669" y="5099"/>
                    </a:cubicBezTo>
                    <a:lnTo>
                      <a:pt x="418" y="39"/>
                    </a:lnTo>
                    <a:cubicBezTo>
                      <a:pt x="374" y="13"/>
                      <a:pt x="327" y="1"/>
                      <a:pt x="2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36"/>
              <p:cNvSpPr/>
              <p:nvPr/>
            </p:nvSpPr>
            <p:spPr>
              <a:xfrm>
                <a:off x="7234624" y="2570649"/>
                <a:ext cx="466634" cy="265299"/>
              </a:xfrm>
              <a:custGeom>
                <a:avLst/>
                <a:gdLst/>
                <a:ahLst/>
                <a:cxnLst/>
                <a:rect l="l" t="t" r="r" b="b"/>
                <a:pathLst>
                  <a:path w="16360" h="9300" extrusionOk="0">
                    <a:moveTo>
                      <a:pt x="8359" y="0"/>
                    </a:moveTo>
                    <a:lnTo>
                      <a:pt x="1" y="4775"/>
                    </a:lnTo>
                    <a:lnTo>
                      <a:pt x="8180" y="9299"/>
                    </a:lnTo>
                    <a:lnTo>
                      <a:pt x="16360" y="4668"/>
                    </a:lnTo>
                    <a:lnTo>
                      <a:pt x="835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36"/>
              <p:cNvSpPr/>
              <p:nvPr/>
            </p:nvSpPr>
            <p:spPr>
              <a:xfrm>
                <a:off x="7472368" y="2422905"/>
                <a:ext cx="230265" cy="279876"/>
              </a:xfrm>
              <a:custGeom>
                <a:avLst/>
                <a:gdLst/>
                <a:ahLst/>
                <a:cxnLst/>
                <a:rect l="l" t="t" r="r" b="b"/>
                <a:pathLst>
                  <a:path w="8073" h="9811" extrusionOk="0">
                    <a:moveTo>
                      <a:pt x="83" y="0"/>
                    </a:moveTo>
                    <a:lnTo>
                      <a:pt x="0" y="5191"/>
                    </a:lnTo>
                    <a:lnTo>
                      <a:pt x="8013" y="9811"/>
                    </a:lnTo>
                    <a:lnTo>
                      <a:pt x="8072" y="4882"/>
                    </a:lnTo>
                    <a:lnTo>
                      <a:pt x="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36"/>
              <p:cNvSpPr/>
              <p:nvPr/>
            </p:nvSpPr>
            <p:spPr>
              <a:xfrm>
                <a:off x="7464553" y="2414974"/>
                <a:ext cx="244527" cy="295623"/>
              </a:xfrm>
              <a:custGeom>
                <a:avLst/>
                <a:gdLst/>
                <a:ahLst/>
                <a:cxnLst/>
                <a:rect l="l" t="t" r="r" b="b"/>
                <a:pathLst>
                  <a:path w="8573" h="10363" extrusionOk="0">
                    <a:moveTo>
                      <a:pt x="619" y="766"/>
                    </a:moveTo>
                    <a:lnTo>
                      <a:pt x="8037" y="5469"/>
                    </a:lnTo>
                    <a:lnTo>
                      <a:pt x="8025" y="9637"/>
                    </a:lnTo>
                    <a:lnTo>
                      <a:pt x="548" y="5338"/>
                    </a:lnTo>
                    <a:lnTo>
                      <a:pt x="619" y="766"/>
                    </a:lnTo>
                    <a:close/>
                    <a:moveTo>
                      <a:pt x="358" y="0"/>
                    </a:moveTo>
                    <a:cubicBezTo>
                      <a:pt x="220" y="0"/>
                      <a:pt x="92" y="107"/>
                      <a:pt x="84" y="266"/>
                    </a:cubicBezTo>
                    <a:lnTo>
                      <a:pt x="0" y="5481"/>
                    </a:lnTo>
                    <a:cubicBezTo>
                      <a:pt x="0" y="5576"/>
                      <a:pt x="48" y="5660"/>
                      <a:pt x="143" y="5707"/>
                    </a:cubicBezTo>
                    <a:lnTo>
                      <a:pt x="8144" y="10327"/>
                    </a:lnTo>
                    <a:cubicBezTo>
                      <a:pt x="8192" y="10351"/>
                      <a:pt x="8239" y="10363"/>
                      <a:pt x="8287" y="10363"/>
                    </a:cubicBezTo>
                    <a:lnTo>
                      <a:pt x="8287" y="10351"/>
                    </a:lnTo>
                    <a:cubicBezTo>
                      <a:pt x="8430" y="10351"/>
                      <a:pt x="8549" y="10232"/>
                      <a:pt x="8549" y="10089"/>
                    </a:cubicBezTo>
                    <a:lnTo>
                      <a:pt x="8573" y="5303"/>
                    </a:lnTo>
                    <a:cubicBezTo>
                      <a:pt x="8573" y="5207"/>
                      <a:pt x="8525" y="5124"/>
                      <a:pt x="8454" y="5076"/>
                    </a:cubicBezTo>
                    <a:lnTo>
                      <a:pt x="500" y="40"/>
                    </a:lnTo>
                    <a:cubicBezTo>
                      <a:pt x="455" y="13"/>
                      <a:pt x="406" y="0"/>
                      <a:pt x="3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36"/>
              <p:cNvSpPr/>
              <p:nvPr/>
            </p:nvSpPr>
            <p:spPr>
              <a:xfrm>
                <a:off x="7467947" y="2702445"/>
                <a:ext cx="234344" cy="295851"/>
              </a:xfrm>
              <a:custGeom>
                <a:avLst/>
                <a:gdLst/>
                <a:ahLst/>
                <a:cxnLst/>
                <a:rect l="l" t="t" r="r" b="b"/>
                <a:pathLst>
                  <a:path w="8216" h="10371" extrusionOk="0">
                    <a:moveTo>
                      <a:pt x="8216" y="0"/>
                    </a:moveTo>
                    <a:lnTo>
                      <a:pt x="0" y="4679"/>
                    </a:lnTo>
                    <a:lnTo>
                      <a:pt x="72" y="10370"/>
                    </a:lnTo>
                    <a:lnTo>
                      <a:pt x="8216" y="5655"/>
                    </a:lnTo>
                    <a:lnTo>
                      <a:pt x="8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36"/>
              <p:cNvSpPr/>
              <p:nvPr/>
            </p:nvSpPr>
            <p:spPr>
              <a:xfrm>
                <a:off x="7462499" y="2694886"/>
                <a:ext cx="247607" cy="311227"/>
              </a:xfrm>
              <a:custGeom>
                <a:avLst/>
                <a:gdLst/>
                <a:ahLst/>
                <a:cxnLst/>
                <a:rect l="l" t="t" r="r" b="b"/>
                <a:pathLst>
                  <a:path w="8681" h="10910" extrusionOk="0">
                    <a:moveTo>
                      <a:pt x="8145" y="729"/>
                    </a:moveTo>
                    <a:lnTo>
                      <a:pt x="8145" y="5766"/>
                    </a:lnTo>
                    <a:lnTo>
                      <a:pt x="537" y="10171"/>
                    </a:lnTo>
                    <a:lnTo>
                      <a:pt x="537" y="5063"/>
                    </a:lnTo>
                    <a:lnTo>
                      <a:pt x="8145" y="729"/>
                    </a:lnTo>
                    <a:close/>
                    <a:moveTo>
                      <a:pt x="8412" y="0"/>
                    </a:moveTo>
                    <a:cubicBezTo>
                      <a:pt x="8366" y="0"/>
                      <a:pt x="8320" y="12"/>
                      <a:pt x="8276" y="39"/>
                    </a:cubicBezTo>
                    <a:lnTo>
                      <a:pt x="132" y="4670"/>
                    </a:lnTo>
                    <a:cubicBezTo>
                      <a:pt x="48" y="4718"/>
                      <a:pt x="1" y="4813"/>
                      <a:pt x="1" y="4908"/>
                    </a:cubicBezTo>
                    <a:lnTo>
                      <a:pt x="1" y="10635"/>
                    </a:lnTo>
                    <a:cubicBezTo>
                      <a:pt x="1" y="10790"/>
                      <a:pt x="120" y="10909"/>
                      <a:pt x="275" y="10909"/>
                    </a:cubicBezTo>
                    <a:cubicBezTo>
                      <a:pt x="310" y="10909"/>
                      <a:pt x="358" y="10897"/>
                      <a:pt x="394" y="10873"/>
                    </a:cubicBezTo>
                    <a:lnTo>
                      <a:pt x="8538" y="6147"/>
                    </a:lnTo>
                    <a:cubicBezTo>
                      <a:pt x="8621" y="6099"/>
                      <a:pt x="8680" y="6016"/>
                      <a:pt x="8680" y="5920"/>
                    </a:cubicBezTo>
                    <a:lnTo>
                      <a:pt x="8680" y="265"/>
                    </a:lnTo>
                    <a:cubicBezTo>
                      <a:pt x="8680" y="112"/>
                      <a:pt x="8552" y="0"/>
                      <a:pt x="84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36"/>
              <p:cNvSpPr/>
              <p:nvPr/>
            </p:nvSpPr>
            <p:spPr>
              <a:xfrm>
                <a:off x="7234624" y="2706839"/>
                <a:ext cx="235371" cy="291458"/>
              </a:xfrm>
              <a:custGeom>
                <a:avLst/>
                <a:gdLst/>
                <a:ahLst/>
                <a:cxnLst/>
                <a:rect l="l" t="t" r="r" b="b"/>
                <a:pathLst>
                  <a:path w="8252" h="10217" extrusionOk="0">
                    <a:moveTo>
                      <a:pt x="1" y="1"/>
                    </a:moveTo>
                    <a:lnTo>
                      <a:pt x="1" y="5501"/>
                    </a:lnTo>
                    <a:lnTo>
                      <a:pt x="8252" y="10216"/>
                    </a:lnTo>
                    <a:lnTo>
                      <a:pt x="8204" y="462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36"/>
              <p:cNvSpPr/>
              <p:nvPr/>
            </p:nvSpPr>
            <p:spPr>
              <a:xfrm>
                <a:off x="7227150" y="2699364"/>
                <a:ext cx="250659" cy="306748"/>
              </a:xfrm>
              <a:custGeom>
                <a:avLst/>
                <a:gdLst/>
                <a:ahLst/>
                <a:cxnLst/>
                <a:rect l="l" t="t" r="r" b="b"/>
                <a:pathLst>
                  <a:path w="8788" h="10753" extrusionOk="0">
                    <a:moveTo>
                      <a:pt x="537" y="727"/>
                    </a:moveTo>
                    <a:lnTo>
                      <a:pt x="8204" y="5037"/>
                    </a:lnTo>
                    <a:lnTo>
                      <a:pt x="8252" y="10014"/>
                    </a:lnTo>
                    <a:lnTo>
                      <a:pt x="537" y="5609"/>
                    </a:lnTo>
                    <a:lnTo>
                      <a:pt x="537" y="727"/>
                    </a:lnTo>
                    <a:close/>
                    <a:moveTo>
                      <a:pt x="270" y="1"/>
                    </a:moveTo>
                    <a:cubicBezTo>
                      <a:pt x="224" y="1"/>
                      <a:pt x="179" y="13"/>
                      <a:pt x="144" y="37"/>
                    </a:cubicBezTo>
                    <a:cubicBezTo>
                      <a:pt x="60" y="84"/>
                      <a:pt x="1" y="168"/>
                      <a:pt x="1" y="263"/>
                    </a:cubicBezTo>
                    <a:lnTo>
                      <a:pt x="1" y="5763"/>
                    </a:lnTo>
                    <a:cubicBezTo>
                      <a:pt x="1" y="5859"/>
                      <a:pt x="60" y="5942"/>
                      <a:pt x="144" y="5990"/>
                    </a:cubicBezTo>
                    <a:lnTo>
                      <a:pt x="8383" y="10716"/>
                    </a:lnTo>
                    <a:cubicBezTo>
                      <a:pt x="8430" y="10740"/>
                      <a:pt x="8478" y="10752"/>
                      <a:pt x="8526" y="10752"/>
                    </a:cubicBezTo>
                    <a:cubicBezTo>
                      <a:pt x="8668" y="10752"/>
                      <a:pt x="8788" y="10621"/>
                      <a:pt x="8788" y="10478"/>
                    </a:cubicBezTo>
                    <a:lnTo>
                      <a:pt x="8740" y="4882"/>
                    </a:lnTo>
                    <a:cubicBezTo>
                      <a:pt x="8740" y="4775"/>
                      <a:pt x="8680" y="4692"/>
                      <a:pt x="8597" y="4644"/>
                    </a:cubicBezTo>
                    <a:lnTo>
                      <a:pt x="406" y="37"/>
                    </a:lnTo>
                    <a:cubicBezTo>
                      <a:pt x="364" y="13"/>
                      <a:pt x="316" y="1"/>
                      <a:pt x="2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36"/>
              <p:cNvSpPr/>
              <p:nvPr/>
            </p:nvSpPr>
            <p:spPr>
              <a:xfrm>
                <a:off x="7225810" y="2563174"/>
                <a:ext cx="484975" cy="282957"/>
              </a:xfrm>
              <a:custGeom>
                <a:avLst/>
                <a:gdLst/>
                <a:ahLst/>
                <a:cxnLst/>
                <a:rect l="l" t="t" r="r" b="b"/>
                <a:pathLst>
                  <a:path w="17003" h="9919" extrusionOk="0">
                    <a:moveTo>
                      <a:pt x="8668" y="572"/>
                    </a:moveTo>
                    <a:cubicBezTo>
                      <a:pt x="13407" y="3382"/>
                      <a:pt x="15335" y="4477"/>
                      <a:pt x="16145" y="4906"/>
                    </a:cubicBezTo>
                    <a:lnTo>
                      <a:pt x="8513" y="9347"/>
                    </a:lnTo>
                    <a:lnTo>
                      <a:pt x="857" y="5037"/>
                    </a:lnTo>
                    <a:lnTo>
                      <a:pt x="8668" y="572"/>
                    </a:lnTo>
                    <a:close/>
                    <a:moveTo>
                      <a:pt x="8668" y="0"/>
                    </a:moveTo>
                    <a:cubicBezTo>
                      <a:pt x="8623" y="0"/>
                      <a:pt x="8579" y="12"/>
                      <a:pt x="8537" y="36"/>
                    </a:cubicBezTo>
                    <a:lnTo>
                      <a:pt x="179" y="4811"/>
                    </a:lnTo>
                    <a:cubicBezTo>
                      <a:pt x="0" y="4906"/>
                      <a:pt x="0" y="5168"/>
                      <a:pt x="179" y="5275"/>
                    </a:cubicBezTo>
                    <a:lnTo>
                      <a:pt x="8382" y="9883"/>
                    </a:lnTo>
                    <a:cubicBezTo>
                      <a:pt x="8418" y="9906"/>
                      <a:pt x="8465" y="9918"/>
                      <a:pt x="8513" y="9918"/>
                    </a:cubicBezTo>
                    <a:cubicBezTo>
                      <a:pt x="8561" y="9918"/>
                      <a:pt x="8608" y="9906"/>
                      <a:pt x="8644" y="9883"/>
                    </a:cubicBezTo>
                    <a:lnTo>
                      <a:pt x="16836" y="5108"/>
                    </a:lnTo>
                    <a:cubicBezTo>
                      <a:pt x="16955" y="5037"/>
                      <a:pt x="17002" y="4894"/>
                      <a:pt x="16955" y="4763"/>
                    </a:cubicBezTo>
                    <a:cubicBezTo>
                      <a:pt x="16907" y="4692"/>
                      <a:pt x="16836" y="4632"/>
                      <a:pt x="16752" y="4620"/>
                    </a:cubicBezTo>
                    <a:cubicBezTo>
                      <a:pt x="16288" y="4442"/>
                      <a:pt x="11763" y="1786"/>
                      <a:pt x="8799" y="36"/>
                    </a:cubicBezTo>
                    <a:cubicBezTo>
                      <a:pt x="8757" y="12"/>
                      <a:pt x="8712" y="0"/>
                      <a:pt x="8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36"/>
              <p:cNvSpPr/>
              <p:nvPr/>
            </p:nvSpPr>
            <p:spPr>
              <a:xfrm>
                <a:off x="7493761" y="2814844"/>
                <a:ext cx="99859" cy="126744"/>
              </a:xfrm>
              <a:custGeom>
                <a:avLst/>
                <a:gdLst/>
                <a:ahLst/>
                <a:cxnLst/>
                <a:rect l="l" t="t" r="r" b="b"/>
                <a:pathLst>
                  <a:path w="3501" h="4443" extrusionOk="0">
                    <a:moveTo>
                      <a:pt x="3501" y="1"/>
                    </a:moveTo>
                    <a:lnTo>
                      <a:pt x="0" y="2037"/>
                    </a:lnTo>
                    <a:lnTo>
                      <a:pt x="24" y="4442"/>
                    </a:lnTo>
                    <a:lnTo>
                      <a:pt x="3501" y="2418"/>
                    </a:lnTo>
                    <a:lnTo>
                      <a:pt x="35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36"/>
              <p:cNvSpPr/>
              <p:nvPr/>
            </p:nvSpPr>
            <p:spPr>
              <a:xfrm>
                <a:off x="7234624" y="2422563"/>
                <a:ext cx="239450" cy="284298"/>
              </a:xfrm>
              <a:custGeom>
                <a:avLst/>
                <a:gdLst/>
                <a:ahLst/>
                <a:cxnLst/>
                <a:rect l="l" t="t" r="r" b="b"/>
                <a:pathLst>
                  <a:path w="8395" h="9966" extrusionOk="0">
                    <a:moveTo>
                      <a:pt x="8395" y="0"/>
                    </a:moveTo>
                    <a:lnTo>
                      <a:pt x="1" y="5025"/>
                    </a:lnTo>
                    <a:lnTo>
                      <a:pt x="1" y="9966"/>
                    </a:lnTo>
                    <a:lnTo>
                      <a:pt x="8359" y="5191"/>
                    </a:lnTo>
                    <a:lnTo>
                      <a:pt x="839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36"/>
              <p:cNvSpPr/>
              <p:nvPr/>
            </p:nvSpPr>
            <p:spPr>
              <a:xfrm>
                <a:off x="7227150" y="2415088"/>
                <a:ext cx="254738" cy="299588"/>
              </a:xfrm>
              <a:custGeom>
                <a:avLst/>
                <a:gdLst/>
                <a:ahLst/>
                <a:cxnLst/>
                <a:rect l="l" t="t" r="r" b="b"/>
                <a:pathLst>
                  <a:path w="8931" h="10502" extrusionOk="0">
                    <a:moveTo>
                      <a:pt x="8383" y="739"/>
                    </a:moveTo>
                    <a:lnTo>
                      <a:pt x="8347" y="5299"/>
                    </a:lnTo>
                    <a:lnTo>
                      <a:pt x="537" y="9763"/>
                    </a:lnTo>
                    <a:lnTo>
                      <a:pt x="537" y="5442"/>
                    </a:lnTo>
                    <a:lnTo>
                      <a:pt x="8383" y="739"/>
                    </a:lnTo>
                    <a:close/>
                    <a:moveTo>
                      <a:pt x="8657" y="0"/>
                    </a:moveTo>
                    <a:cubicBezTo>
                      <a:pt x="8612" y="0"/>
                      <a:pt x="8567" y="12"/>
                      <a:pt x="8526" y="36"/>
                    </a:cubicBezTo>
                    <a:lnTo>
                      <a:pt x="132" y="5061"/>
                    </a:lnTo>
                    <a:cubicBezTo>
                      <a:pt x="48" y="5108"/>
                      <a:pt x="1" y="5191"/>
                      <a:pt x="1" y="5287"/>
                    </a:cubicBezTo>
                    <a:lnTo>
                      <a:pt x="1" y="10228"/>
                    </a:lnTo>
                    <a:cubicBezTo>
                      <a:pt x="1" y="10383"/>
                      <a:pt x="120" y="10502"/>
                      <a:pt x="263" y="10502"/>
                    </a:cubicBezTo>
                    <a:cubicBezTo>
                      <a:pt x="310" y="10502"/>
                      <a:pt x="358" y="10490"/>
                      <a:pt x="406" y="10466"/>
                    </a:cubicBezTo>
                    <a:lnTo>
                      <a:pt x="8752" y="5692"/>
                    </a:lnTo>
                    <a:cubicBezTo>
                      <a:pt x="8835" y="5644"/>
                      <a:pt x="8883" y="5561"/>
                      <a:pt x="8883" y="5465"/>
                    </a:cubicBezTo>
                    <a:lnTo>
                      <a:pt x="8930" y="274"/>
                    </a:lnTo>
                    <a:cubicBezTo>
                      <a:pt x="8930" y="167"/>
                      <a:pt x="8871" y="84"/>
                      <a:pt x="8788" y="36"/>
                    </a:cubicBezTo>
                    <a:cubicBezTo>
                      <a:pt x="8746" y="12"/>
                      <a:pt x="8701" y="0"/>
                      <a:pt x="8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36"/>
              <p:cNvSpPr/>
              <p:nvPr/>
            </p:nvSpPr>
            <p:spPr>
              <a:xfrm>
                <a:off x="7470314" y="2566569"/>
                <a:ext cx="231292" cy="268009"/>
              </a:xfrm>
              <a:custGeom>
                <a:avLst/>
                <a:gdLst/>
                <a:ahLst/>
                <a:cxnLst/>
                <a:rect l="l" t="t" r="r" b="b"/>
                <a:pathLst>
                  <a:path w="8109" h="9395" extrusionOk="0">
                    <a:moveTo>
                      <a:pt x="8109" y="1"/>
                    </a:moveTo>
                    <a:lnTo>
                      <a:pt x="1" y="5037"/>
                    </a:lnTo>
                    <a:lnTo>
                      <a:pt x="1" y="9395"/>
                    </a:lnTo>
                    <a:lnTo>
                      <a:pt x="8073" y="4858"/>
                    </a:lnTo>
                    <a:lnTo>
                      <a:pt x="810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36"/>
              <p:cNvSpPr/>
              <p:nvPr/>
            </p:nvSpPr>
            <p:spPr>
              <a:xfrm>
                <a:off x="7462499" y="2558838"/>
                <a:ext cx="246580" cy="283214"/>
              </a:xfrm>
              <a:custGeom>
                <a:avLst/>
                <a:gdLst/>
                <a:ahLst/>
                <a:cxnLst/>
                <a:rect l="l" t="t" r="r" b="b"/>
                <a:pathLst>
                  <a:path w="8645" h="9928" extrusionOk="0">
                    <a:moveTo>
                      <a:pt x="8097" y="748"/>
                    </a:moveTo>
                    <a:lnTo>
                      <a:pt x="8097" y="4915"/>
                    </a:lnTo>
                    <a:lnTo>
                      <a:pt x="537" y="9201"/>
                    </a:lnTo>
                    <a:lnTo>
                      <a:pt x="537" y="5451"/>
                    </a:lnTo>
                    <a:lnTo>
                      <a:pt x="8097" y="748"/>
                    </a:lnTo>
                    <a:close/>
                    <a:moveTo>
                      <a:pt x="8371" y="1"/>
                    </a:moveTo>
                    <a:cubicBezTo>
                      <a:pt x="8326" y="1"/>
                      <a:pt x="8282" y="16"/>
                      <a:pt x="8240" y="45"/>
                    </a:cubicBezTo>
                    <a:lnTo>
                      <a:pt x="132" y="5082"/>
                    </a:lnTo>
                    <a:cubicBezTo>
                      <a:pt x="48" y="5129"/>
                      <a:pt x="1" y="5213"/>
                      <a:pt x="1" y="5308"/>
                    </a:cubicBezTo>
                    <a:lnTo>
                      <a:pt x="1" y="9666"/>
                    </a:lnTo>
                    <a:cubicBezTo>
                      <a:pt x="1" y="9808"/>
                      <a:pt x="120" y="9927"/>
                      <a:pt x="275" y="9927"/>
                    </a:cubicBezTo>
                    <a:cubicBezTo>
                      <a:pt x="322" y="9927"/>
                      <a:pt x="370" y="9916"/>
                      <a:pt x="406" y="9892"/>
                    </a:cubicBezTo>
                    <a:lnTo>
                      <a:pt x="8514" y="5308"/>
                    </a:lnTo>
                    <a:cubicBezTo>
                      <a:pt x="8597" y="5260"/>
                      <a:pt x="8645" y="5177"/>
                      <a:pt x="8645" y="5082"/>
                    </a:cubicBezTo>
                    <a:lnTo>
                      <a:pt x="8645" y="272"/>
                    </a:lnTo>
                    <a:cubicBezTo>
                      <a:pt x="8645" y="176"/>
                      <a:pt x="8597" y="81"/>
                      <a:pt x="8502" y="45"/>
                    </a:cubicBezTo>
                    <a:cubicBezTo>
                      <a:pt x="8460" y="16"/>
                      <a:pt x="8415" y="1"/>
                      <a:pt x="83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36"/>
              <p:cNvSpPr/>
              <p:nvPr/>
            </p:nvSpPr>
            <p:spPr>
              <a:xfrm>
                <a:off x="7234624" y="2565885"/>
                <a:ext cx="235713" cy="272773"/>
              </a:xfrm>
              <a:custGeom>
                <a:avLst/>
                <a:gdLst/>
                <a:ahLst/>
                <a:cxnLst/>
                <a:rect l="l" t="t" r="r" b="b"/>
                <a:pathLst>
                  <a:path w="8264" h="9562" extrusionOk="0">
                    <a:moveTo>
                      <a:pt x="1" y="1"/>
                    </a:moveTo>
                    <a:lnTo>
                      <a:pt x="1" y="4942"/>
                    </a:lnTo>
                    <a:lnTo>
                      <a:pt x="8204" y="9561"/>
                    </a:lnTo>
                    <a:lnTo>
                      <a:pt x="8264" y="5061"/>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36"/>
              <p:cNvSpPr/>
              <p:nvPr/>
            </p:nvSpPr>
            <p:spPr>
              <a:xfrm>
                <a:off x="7227150" y="2558154"/>
                <a:ext cx="250659" cy="287978"/>
              </a:xfrm>
              <a:custGeom>
                <a:avLst/>
                <a:gdLst/>
                <a:ahLst/>
                <a:cxnLst/>
                <a:rect l="l" t="t" r="r" b="b"/>
                <a:pathLst>
                  <a:path w="8788" h="10095" extrusionOk="0">
                    <a:moveTo>
                      <a:pt x="537" y="748"/>
                    </a:moveTo>
                    <a:lnTo>
                      <a:pt x="8252" y="5475"/>
                    </a:lnTo>
                    <a:lnTo>
                      <a:pt x="8204" y="9368"/>
                    </a:lnTo>
                    <a:lnTo>
                      <a:pt x="537" y="5058"/>
                    </a:lnTo>
                    <a:lnTo>
                      <a:pt x="537" y="748"/>
                    </a:lnTo>
                    <a:close/>
                    <a:moveTo>
                      <a:pt x="261" y="0"/>
                    </a:moveTo>
                    <a:cubicBezTo>
                      <a:pt x="124" y="0"/>
                      <a:pt x="1" y="113"/>
                      <a:pt x="1" y="272"/>
                    </a:cubicBezTo>
                    <a:lnTo>
                      <a:pt x="1" y="5213"/>
                    </a:lnTo>
                    <a:cubicBezTo>
                      <a:pt x="1" y="5320"/>
                      <a:pt x="48" y="5403"/>
                      <a:pt x="132" y="5451"/>
                    </a:cubicBezTo>
                    <a:lnTo>
                      <a:pt x="8335" y="10059"/>
                    </a:lnTo>
                    <a:cubicBezTo>
                      <a:pt x="8371" y="10082"/>
                      <a:pt x="8418" y="10094"/>
                      <a:pt x="8466" y="10094"/>
                    </a:cubicBezTo>
                    <a:cubicBezTo>
                      <a:pt x="8609" y="10094"/>
                      <a:pt x="8728" y="9975"/>
                      <a:pt x="8728" y="9832"/>
                    </a:cubicBezTo>
                    <a:lnTo>
                      <a:pt x="8788" y="5332"/>
                    </a:lnTo>
                    <a:cubicBezTo>
                      <a:pt x="8788" y="5237"/>
                      <a:pt x="8740" y="5153"/>
                      <a:pt x="8668" y="5106"/>
                    </a:cubicBezTo>
                    <a:lnTo>
                      <a:pt x="406" y="46"/>
                    </a:lnTo>
                    <a:cubicBezTo>
                      <a:pt x="359" y="14"/>
                      <a:pt x="309" y="0"/>
                      <a:pt x="2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36"/>
              <p:cNvSpPr/>
              <p:nvPr/>
            </p:nvSpPr>
            <p:spPr>
              <a:xfrm>
                <a:off x="7645906" y="2800922"/>
                <a:ext cx="466292" cy="265299"/>
              </a:xfrm>
              <a:custGeom>
                <a:avLst/>
                <a:gdLst/>
                <a:ahLst/>
                <a:cxnLst/>
                <a:rect l="l" t="t" r="r" b="b"/>
                <a:pathLst>
                  <a:path w="16348" h="9300" extrusionOk="0">
                    <a:moveTo>
                      <a:pt x="8346" y="1"/>
                    </a:moveTo>
                    <a:lnTo>
                      <a:pt x="0" y="4775"/>
                    </a:lnTo>
                    <a:lnTo>
                      <a:pt x="8168" y="9300"/>
                    </a:lnTo>
                    <a:lnTo>
                      <a:pt x="16347" y="4668"/>
                    </a:lnTo>
                    <a:lnTo>
                      <a:pt x="83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36"/>
              <p:cNvSpPr/>
              <p:nvPr/>
            </p:nvSpPr>
            <p:spPr>
              <a:xfrm>
                <a:off x="7883280" y="2653179"/>
                <a:ext cx="230294" cy="279905"/>
              </a:xfrm>
              <a:custGeom>
                <a:avLst/>
                <a:gdLst/>
                <a:ahLst/>
                <a:cxnLst/>
                <a:rect l="l" t="t" r="r" b="b"/>
                <a:pathLst>
                  <a:path w="8074" h="9812" extrusionOk="0">
                    <a:moveTo>
                      <a:pt x="84" y="1"/>
                    </a:moveTo>
                    <a:lnTo>
                      <a:pt x="1" y="5192"/>
                    </a:lnTo>
                    <a:lnTo>
                      <a:pt x="8014" y="9811"/>
                    </a:lnTo>
                    <a:lnTo>
                      <a:pt x="8073" y="4882"/>
                    </a:lnTo>
                    <a:lnTo>
                      <a:pt x="8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36"/>
              <p:cNvSpPr/>
              <p:nvPr/>
            </p:nvSpPr>
            <p:spPr>
              <a:xfrm>
                <a:off x="7875464" y="2645248"/>
                <a:ext cx="244555" cy="295651"/>
              </a:xfrm>
              <a:custGeom>
                <a:avLst/>
                <a:gdLst/>
                <a:ahLst/>
                <a:cxnLst/>
                <a:rect l="l" t="t" r="r" b="b"/>
                <a:pathLst>
                  <a:path w="8574" h="10364" extrusionOk="0">
                    <a:moveTo>
                      <a:pt x="620" y="767"/>
                    </a:moveTo>
                    <a:lnTo>
                      <a:pt x="8037" y="5470"/>
                    </a:lnTo>
                    <a:lnTo>
                      <a:pt x="8026" y="9637"/>
                    </a:lnTo>
                    <a:lnTo>
                      <a:pt x="548" y="5339"/>
                    </a:lnTo>
                    <a:lnTo>
                      <a:pt x="620" y="767"/>
                    </a:lnTo>
                    <a:close/>
                    <a:moveTo>
                      <a:pt x="359" y="0"/>
                    </a:moveTo>
                    <a:cubicBezTo>
                      <a:pt x="221" y="0"/>
                      <a:pt x="93" y="107"/>
                      <a:pt x="84" y="267"/>
                    </a:cubicBezTo>
                    <a:lnTo>
                      <a:pt x="1" y="5482"/>
                    </a:lnTo>
                    <a:cubicBezTo>
                      <a:pt x="1" y="5577"/>
                      <a:pt x="48" y="5660"/>
                      <a:pt x="144" y="5708"/>
                    </a:cubicBezTo>
                    <a:lnTo>
                      <a:pt x="8145" y="10327"/>
                    </a:lnTo>
                    <a:cubicBezTo>
                      <a:pt x="8192" y="10351"/>
                      <a:pt x="8240" y="10363"/>
                      <a:pt x="8288" y="10363"/>
                    </a:cubicBezTo>
                    <a:lnTo>
                      <a:pt x="8288" y="10351"/>
                    </a:lnTo>
                    <a:cubicBezTo>
                      <a:pt x="8430" y="10351"/>
                      <a:pt x="8549" y="10232"/>
                      <a:pt x="8549" y="10089"/>
                    </a:cubicBezTo>
                    <a:lnTo>
                      <a:pt x="8573" y="5303"/>
                    </a:lnTo>
                    <a:cubicBezTo>
                      <a:pt x="8573" y="5220"/>
                      <a:pt x="8526" y="5124"/>
                      <a:pt x="8454" y="5077"/>
                    </a:cubicBezTo>
                    <a:lnTo>
                      <a:pt x="501" y="41"/>
                    </a:lnTo>
                    <a:cubicBezTo>
                      <a:pt x="455" y="13"/>
                      <a:pt x="406" y="0"/>
                      <a:pt x="359"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36"/>
              <p:cNvSpPr/>
              <p:nvPr/>
            </p:nvSpPr>
            <p:spPr>
              <a:xfrm>
                <a:off x="7878858" y="2932719"/>
                <a:ext cx="234373" cy="295851"/>
              </a:xfrm>
              <a:custGeom>
                <a:avLst/>
                <a:gdLst/>
                <a:ahLst/>
                <a:cxnLst/>
                <a:rect l="l" t="t" r="r" b="b"/>
                <a:pathLst>
                  <a:path w="8217" h="10371" extrusionOk="0">
                    <a:moveTo>
                      <a:pt x="8216" y="0"/>
                    </a:moveTo>
                    <a:lnTo>
                      <a:pt x="1" y="4680"/>
                    </a:lnTo>
                    <a:lnTo>
                      <a:pt x="72" y="10371"/>
                    </a:lnTo>
                    <a:lnTo>
                      <a:pt x="8216" y="5656"/>
                    </a:lnTo>
                    <a:lnTo>
                      <a:pt x="821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36"/>
              <p:cNvSpPr/>
              <p:nvPr/>
            </p:nvSpPr>
            <p:spPr>
              <a:xfrm>
                <a:off x="7873439" y="2925159"/>
                <a:ext cx="247579" cy="311227"/>
              </a:xfrm>
              <a:custGeom>
                <a:avLst/>
                <a:gdLst/>
                <a:ahLst/>
                <a:cxnLst/>
                <a:rect l="l" t="t" r="r" b="b"/>
                <a:pathLst>
                  <a:path w="8680" h="10910" extrusionOk="0">
                    <a:moveTo>
                      <a:pt x="8144" y="730"/>
                    </a:moveTo>
                    <a:lnTo>
                      <a:pt x="8144" y="5766"/>
                    </a:lnTo>
                    <a:lnTo>
                      <a:pt x="536" y="10171"/>
                    </a:lnTo>
                    <a:lnTo>
                      <a:pt x="536" y="5064"/>
                    </a:lnTo>
                    <a:lnTo>
                      <a:pt x="8144" y="730"/>
                    </a:lnTo>
                    <a:close/>
                    <a:moveTo>
                      <a:pt x="8412" y="1"/>
                    </a:moveTo>
                    <a:cubicBezTo>
                      <a:pt x="8366" y="1"/>
                      <a:pt x="8319" y="13"/>
                      <a:pt x="8275" y="39"/>
                    </a:cubicBezTo>
                    <a:lnTo>
                      <a:pt x="131" y="4671"/>
                    </a:lnTo>
                    <a:cubicBezTo>
                      <a:pt x="48" y="4718"/>
                      <a:pt x="0" y="4814"/>
                      <a:pt x="0" y="4909"/>
                    </a:cubicBezTo>
                    <a:lnTo>
                      <a:pt x="0" y="10636"/>
                    </a:lnTo>
                    <a:cubicBezTo>
                      <a:pt x="0" y="10791"/>
                      <a:pt x="119" y="10910"/>
                      <a:pt x="262" y="10910"/>
                    </a:cubicBezTo>
                    <a:cubicBezTo>
                      <a:pt x="310" y="10910"/>
                      <a:pt x="358" y="10898"/>
                      <a:pt x="405" y="10874"/>
                    </a:cubicBezTo>
                    <a:lnTo>
                      <a:pt x="8549" y="6159"/>
                    </a:lnTo>
                    <a:cubicBezTo>
                      <a:pt x="8632" y="6111"/>
                      <a:pt x="8680" y="6016"/>
                      <a:pt x="8680" y="5921"/>
                    </a:cubicBezTo>
                    <a:lnTo>
                      <a:pt x="8680" y="265"/>
                    </a:lnTo>
                    <a:cubicBezTo>
                      <a:pt x="8680" y="113"/>
                      <a:pt x="8551" y="1"/>
                      <a:pt x="84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36"/>
              <p:cNvSpPr/>
              <p:nvPr/>
            </p:nvSpPr>
            <p:spPr>
              <a:xfrm>
                <a:off x="7645906" y="2937141"/>
                <a:ext cx="235029" cy="291429"/>
              </a:xfrm>
              <a:custGeom>
                <a:avLst/>
                <a:gdLst/>
                <a:ahLst/>
                <a:cxnLst/>
                <a:rect l="l" t="t" r="r" b="b"/>
                <a:pathLst>
                  <a:path w="8240" h="10216" extrusionOk="0">
                    <a:moveTo>
                      <a:pt x="0" y="0"/>
                    </a:moveTo>
                    <a:lnTo>
                      <a:pt x="0" y="5501"/>
                    </a:lnTo>
                    <a:lnTo>
                      <a:pt x="8239" y="10216"/>
                    </a:lnTo>
                    <a:lnTo>
                      <a:pt x="8192" y="4620"/>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36"/>
              <p:cNvSpPr/>
              <p:nvPr/>
            </p:nvSpPr>
            <p:spPr>
              <a:xfrm>
                <a:off x="7638090" y="2929667"/>
                <a:ext cx="250659" cy="306720"/>
              </a:xfrm>
              <a:custGeom>
                <a:avLst/>
                <a:gdLst/>
                <a:ahLst/>
                <a:cxnLst/>
                <a:rect l="l" t="t" r="r" b="b"/>
                <a:pathLst>
                  <a:path w="8788" h="10752" extrusionOk="0">
                    <a:moveTo>
                      <a:pt x="536" y="727"/>
                    </a:moveTo>
                    <a:lnTo>
                      <a:pt x="8192" y="5037"/>
                    </a:lnTo>
                    <a:lnTo>
                      <a:pt x="8239" y="10013"/>
                    </a:lnTo>
                    <a:lnTo>
                      <a:pt x="536" y="5608"/>
                    </a:lnTo>
                    <a:lnTo>
                      <a:pt x="536" y="727"/>
                    </a:lnTo>
                    <a:close/>
                    <a:moveTo>
                      <a:pt x="268" y="0"/>
                    </a:moveTo>
                    <a:cubicBezTo>
                      <a:pt x="221" y="0"/>
                      <a:pt x="173" y="12"/>
                      <a:pt x="131" y="36"/>
                    </a:cubicBezTo>
                    <a:cubicBezTo>
                      <a:pt x="48" y="84"/>
                      <a:pt x="0" y="167"/>
                      <a:pt x="0" y="262"/>
                    </a:cubicBezTo>
                    <a:lnTo>
                      <a:pt x="0" y="5763"/>
                    </a:lnTo>
                    <a:cubicBezTo>
                      <a:pt x="0" y="5858"/>
                      <a:pt x="48" y="5942"/>
                      <a:pt x="131" y="5989"/>
                    </a:cubicBezTo>
                    <a:lnTo>
                      <a:pt x="8382" y="10716"/>
                    </a:lnTo>
                    <a:cubicBezTo>
                      <a:pt x="8418" y="10740"/>
                      <a:pt x="8466" y="10752"/>
                      <a:pt x="8513" y="10752"/>
                    </a:cubicBezTo>
                    <a:cubicBezTo>
                      <a:pt x="8561" y="10752"/>
                      <a:pt x="8609" y="10740"/>
                      <a:pt x="8656" y="10716"/>
                    </a:cubicBezTo>
                    <a:cubicBezTo>
                      <a:pt x="8739" y="10668"/>
                      <a:pt x="8787" y="10573"/>
                      <a:pt x="8787" y="10478"/>
                    </a:cubicBezTo>
                    <a:lnTo>
                      <a:pt x="8728" y="4882"/>
                    </a:lnTo>
                    <a:cubicBezTo>
                      <a:pt x="8728" y="4775"/>
                      <a:pt x="8680" y="4691"/>
                      <a:pt x="8597" y="4644"/>
                    </a:cubicBezTo>
                    <a:lnTo>
                      <a:pt x="405" y="36"/>
                    </a:lnTo>
                    <a:cubicBezTo>
                      <a:pt x="363" y="12"/>
                      <a:pt x="316"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36"/>
              <p:cNvSpPr/>
              <p:nvPr/>
            </p:nvSpPr>
            <p:spPr>
              <a:xfrm>
                <a:off x="7638090" y="2793448"/>
                <a:ext cx="483606" cy="282957"/>
              </a:xfrm>
              <a:custGeom>
                <a:avLst/>
                <a:gdLst/>
                <a:ahLst/>
                <a:cxnLst/>
                <a:rect l="l" t="t" r="r" b="b"/>
                <a:pathLst>
                  <a:path w="16955" h="9919" extrusionOk="0">
                    <a:moveTo>
                      <a:pt x="8620" y="584"/>
                    </a:moveTo>
                    <a:cubicBezTo>
                      <a:pt x="13359" y="3382"/>
                      <a:pt x="15276" y="4478"/>
                      <a:pt x="16098" y="4906"/>
                    </a:cubicBezTo>
                    <a:lnTo>
                      <a:pt x="8466" y="9347"/>
                    </a:lnTo>
                    <a:lnTo>
                      <a:pt x="810" y="5037"/>
                    </a:lnTo>
                    <a:lnTo>
                      <a:pt x="8620" y="584"/>
                    </a:lnTo>
                    <a:close/>
                    <a:moveTo>
                      <a:pt x="8620" y="1"/>
                    </a:moveTo>
                    <a:cubicBezTo>
                      <a:pt x="8576" y="1"/>
                      <a:pt x="8531" y="13"/>
                      <a:pt x="8489" y="37"/>
                    </a:cubicBezTo>
                    <a:lnTo>
                      <a:pt x="131" y="4811"/>
                    </a:lnTo>
                    <a:cubicBezTo>
                      <a:pt x="48" y="4859"/>
                      <a:pt x="0" y="4942"/>
                      <a:pt x="0" y="5037"/>
                    </a:cubicBezTo>
                    <a:cubicBezTo>
                      <a:pt x="0" y="5132"/>
                      <a:pt x="48" y="5228"/>
                      <a:pt x="131" y="5275"/>
                    </a:cubicBezTo>
                    <a:lnTo>
                      <a:pt x="8335" y="9883"/>
                    </a:lnTo>
                    <a:cubicBezTo>
                      <a:pt x="8370" y="9907"/>
                      <a:pt x="8418" y="9919"/>
                      <a:pt x="8466" y="9919"/>
                    </a:cubicBezTo>
                    <a:cubicBezTo>
                      <a:pt x="8513" y="9919"/>
                      <a:pt x="8561" y="9907"/>
                      <a:pt x="8597" y="9871"/>
                    </a:cubicBezTo>
                    <a:lnTo>
                      <a:pt x="16800" y="5109"/>
                    </a:lnTo>
                    <a:cubicBezTo>
                      <a:pt x="16907" y="5037"/>
                      <a:pt x="16955" y="4894"/>
                      <a:pt x="16907" y="4763"/>
                    </a:cubicBezTo>
                    <a:cubicBezTo>
                      <a:pt x="16860" y="4680"/>
                      <a:pt x="16788" y="4632"/>
                      <a:pt x="16705" y="4621"/>
                    </a:cubicBezTo>
                    <a:cubicBezTo>
                      <a:pt x="16240" y="4430"/>
                      <a:pt x="11716" y="1787"/>
                      <a:pt x="8751" y="37"/>
                    </a:cubicBezTo>
                    <a:cubicBezTo>
                      <a:pt x="8710" y="13"/>
                      <a:pt x="8665" y="1"/>
                      <a:pt x="8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36"/>
              <p:cNvSpPr/>
              <p:nvPr/>
            </p:nvSpPr>
            <p:spPr>
              <a:xfrm>
                <a:off x="7904672" y="3045146"/>
                <a:ext cx="99887" cy="126716"/>
              </a:xfrm>
              <a:custGeom>
                <a:avLst/>
                <a:gdLst/>
                <a:ahLst/>
                <a:cxnLst/>
                <a:rect l="l" t="t" r="r" b="b"/>
                <a:pathLst>
                  <a:path w="3502" h="4442" extrusionOk="0">
                    <a:moveTo>
                      <a:pt x="3501" y="0"/>
                    </a:moveTo>
                    <a:lnTo>
                      <a:pt x="1" y="2036"/>
                    </a:lnTo>
                    <a:lnTo>
                      <a:pt x="25" y="4441"/>
                    </a:lnTo>
                    <a:lnTo>
                      <a:pt x="3501" y="2417"/>
                    </a:lnTo>
                    <a:lnTo>
                      <a:pt x="35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36"/>
              <p:cNvSpPr/>
              <p:nvPr/>
            </p:nvSpPr>
            <p:spPr>
              <a:xfrm>
                <a:off x="7645906" y="2652836"/>
                <a:ext cx="239107" cy="284326"/>
              </a:xfrm>
              <a:custGeom>
                <a:avLst/>
                <a:gdLst/>
                <a:ahLst/>
                <a:cxnLst/>
                <a:rect l="l" t="t" r="r" b="b"/>
                <a:pathLst>
                  <a:path w="8383" h="9967" extrusionOk="0">
                    <a:moveTo>
                      <a:pt x="8382" y="1"/>
                    </a:moveTo>
                    <a:lnTo>
                      <a:pt x="0" y="5025"/>
                    </a:lnTo>
                    <a:lnTo>
                      <a:pt x="0" y="9966"/>
                    </a:lnTo>
                    <a:lnTo>
                      <a:pt x="8346" y="5192"/>
                    </a:lnTo>
                    <a:lnTo>
                      <a:pt x="83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36"/>
              <p:cNvSpPr/>
              <p:nvPr/>
            </p:nvSpPr>
            <p:spPr>
              <a:xfrm>
                <a:off x="7638090" y="2645362"/>
                <a:ext cx="254709" cy="299617"/>
              </a:xfrm>
              <a:custGeom>
                <a:avLst/>
                <a:gdLst/>
                <a:ahLst/>
                <a:cxnLst/>
                <a:rect l="l" t="t" r="r" b="b"/>
                <a:pathLst>
                  <a:path w="8930" h="10503" extrusionOk="0">
                    <a:moveTo>
                      <a:pt x="8382" y="739"/>
                    </a:moveTo>
                    <a:lnTo>
                      <a:pt x="8358" y="5299"/>
                    </a:lnTo>
                    <a:lnTo>
                      <a:pt x="536" y="9764"/>
                    </a:lnTo>
                    <a:lnTo>
                      <a:pt x="536" y="5442"/>
                    </a:lnTo>
                    <a:lnTo>
                      <a:pt x="8382" y="739"/>
                    </a:lnTo>
                    <a:close/>
                    <a:moveTo>
                      <a:pt x="8656" y="1"/>
                    </a:moveTo>
                    <a:cubicBezTo>
                      <a:pt x="8611" y="1"/>
                      <a:pt x="8567" y="13"/>
                      <a:pt x="8525" y="37"/>
                    </a:cubicBezTo>
                    <a:lnTo>
                      <a:pt x="131" y="5061"/>
                    </a:lnTo>
                    <a:cubicBezTo>
                      <a:pt x="48" y="5109"/>
                      <a:pt x="0" y="5192"/>
                      <a:pt x="0" y="5287"/>
                    </a:cubicBezTo>
                    <a:lnTo>
                      <a:pt x="0" y="10228"/>
                    </a:lnTo>
                    <a:cubicBezTo>
                      <a:pt x="0" y="10383"/>
                      <a:pt x="119" y="10502"/>
                      <a:pt x="274" y="10502"/>
                    </a:cubicBezTo>
                    <a:cubicBezTo>
                      <a:pt x="310" y="10502"/>
                      <a:pt x="357" y="10490"/>
                      <a:pt x="405" y="10466"/>
                    </a:cubicBezTo>
                    <a:lnTo>
                      <a:pt x="8751" y="5692"/>
                    </a:lnTo>
                    <a:cubicBezTo>
                      <a:pt x="8835" y="5644"/>
                      <a:pt x="8882" y="5561"/>
                      <a:pt x="8882" y="5466"/>
                    </a:cubicBezTo>
                    <a:lnTo>
                      <a:pt x="8930" y="263"/>
                    </a:lnTo>
                    <a:cubicBezTo>
                      <a:pt x="8930" y="167"/>
                      <a:pt x="8870" y="84"/>
                      <a:pt x="8787" y="37"/>
                    </a:cubicBezTo>
                    <a:cubicBezTo>
                      <a:pt x="8745" y="13"/>
                      <a:pt x="8701" y="1"/>
                      <a:pt x="8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36"/>
              <p:cNvSpPr/>
              <p:nvPr/>
            </p:nvSpPr>
            <p:spPr>
              <a:xfrm>
                <a:off x="7881254" y="2796843"/>
                <a:ext cx="231292" cy="268009"/>
              </a:xfrm>
              <a:custGeom>
                <a:avLst/>
                <a:gdLst/>
                <a:ahLst/>
                <a:cxnLst/>
                <a:rect l="l" t="t" r="r" b="b"/>
                <a:pathLst>
                  <a:path w="8109" h="9395" extrusionOk="0">
                    <a:moveTo>
                      <a:pt x="8108" y="1"/>
                    </a:moveTo>
                    <a:lnTo>
                      <a:pt x="0" y="5037"/>
                    </a:lnTo>
                    <a:lnTo>
                      <a:pt x="0" y="9395"/>
                    </a:lnTo>
                    <a:lnTo>
                      <a:pt x="8073" y="4859"/>
                    </a:lnTo>
                    <a:lnTo>
                      <a:pt x="81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36"/>
              <p:cNvSpPr/>
              <p:nvPr/>
            </p:nvSpPr>
            <p:spPr>
              <a:xfrm>
                <a:off x="7873439" y="2789397"/>
                <a:ext cx="246580" cy="282928"/>
              </a:xfrm>
              <a:custGeom>
                <a:avLst/>
                <a:gdLst/>
                <a:ahLst/>
                <a:cxnLst/>
                <a:rect l="l" t="t" r="r" b="b"/>
                <a:pathLst>
                  <a:path w="8645" h="9918" extrusionOk="0">
                    <a:moveTo>
                      <a:pt x="8108" y="738"/>
                    </a:moveTo>
                    <a:lnTo>
                      <a:pt x="8108" y="4905"/>
                    </a:lnTo>
                    <a:lnTo>
                      <a:pt x="536" y="9192"/>
                    </a:lnTo>
                    <a:lnTo>
                      <a:pt x="536" y="5453"/>
                    </a:lnTo>
                    <a:lnTo>
                      <a:pt x="8108" y="738"/>
                    </a:lnTo>
                    <a:close/>
                    <a:moveTo>
                      <a:pt x="8370" y="0"/>
                    </a:moveTo>
                    <a:cubicBezTo>
                      <a:pt x="8326" y="0"/>
                      <a:pt x="8281" y="12"/>
                      <a:pt x="8239" y="36"/>
                    </a:cubicBezTo>
                    <a:lnTo>
                      <a:pt x="131" y="5072"/>
                    </a:lnTo>
                    <a:cubicBezTo>
                      <a:pt x="48" y="5120"/>
                      <a:pt x="0" y="5203"/>
                      <a:pt x="0" y="5298"/>
                    </a:cubicBezTo>
                    <a:lnTo>
                      <a:pt x="0" y="9656"/>
                    </a:lnTo>
                    <a:cubicBezTo>
                      <a:pt x="0" y="9751"/>
                      <a:pt x="60" y="9835"/>
                      <a:pt x="143" y="9882"/>
                    </a:cubicBezTo>
                    <a:cubicBezTo>
                      <a:pt x="179" y="9906"/>
                      <a:pt x="227" y="9918"/>
                      <a:pt x="274" y="9918"/>
                    </a:cubicBezTo>
                    <a:cubicBezTo>
                      <a:pt x="322" y="9918"/>
                      <a:pt x="369" y="9906"/>
                      <a:pt x="405" y="9894"/>
                    </a:cubicBezTo>
                    <a:lnTo>
                      <a:pt x="8513" y="5310"/>
                    </a:lnTo>
                    <a:cubicBezTo>
                      <a:pt x="8597" y="5263"/>
                      <a:pt x="8644" y="5167"/>
                      <a:pt x="8644" y="5072"/>
                    </a:cubicBezTo>
                    <a:lnTo>
                      <a:pt x="8644" y="274"/>
                    </a:lnTo>
                    <a:cubicBezTo>
                      <a:pt x="8644" y="167"/>
                      <a:pt x="8597" y="83"/>
                      <a:pt x="8501" y="36"/>
                    </a:cubicBezTo>
                    <a:cubicBezTo>
                      <a:pt x="8460" y="12"/>
                      <a:pt x="8415" y="0"/>
                      <a:pt x="83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36"/>
              <p:cNvSpPr/>
              <p:nvPr/>
            </p:nvSpPr>
            <p:spPr>
              <a:xfrm>
                <a:off x="7645906" y="2796187"/>
                <a:ext cx="235371" cy="272744"/>
              </a:xfrm>
              <a:custGeom>
                <a:avLst/>
                <a:gdLst/>
                <a:ahLst/>
                <a:cxnLst/>
                <a:rect l="l" t="t" r="r" b="b"/>
                <a:pathLst>
                  <a:path w="8252" h="9561" extrusionOk="0">
                    <a:moveTo>
                      <a:pt x="0" y="0"/>
                    </a:moveTo>
                    <a:lnTo>
                      <a:pt x="0" y="4941"/>
                    </a:lnTo>
                    <a:lnTo>
                      <a:pt x="8192" y="9561"/>
                    </a:lnTo>
                    <a:lnTo>
                      <a:pt x="8251" y="506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36"/>
              <p:cNvSpPr/>
              <p:nvPr/>
            </p:nvSpPr>
            <p:spPr>
              <a:xfrm>
                <a:off x="7638090" y="2788427"/>
                <a:ext cx="250659" cy="287978"/>
              </a:xfrm>
              <a:custGeom>
                <a:avLst/>
                <a:gdLst/>
                <a:ahLst/>
                <a:cxnLst/>
                <a:rect l="l" t="t" r="r" b="b"/>
                <a:pathLst>
                  <a:path w="8788" h="10095" extrusionOk="0">
                    <a:moveTo>
                      <a:pt x="536" y="748"/>
                    </a:moveTo>
                    <a:lnTo>
                      <a:pt x="8251" y="5475"/>
                    </a:lnTo>
                    <a:lnTo>
                      <a:pt x="8204" y="9369"/>
                    </a:lnTo>
                    <a:lnTo>
                      <a:pt x="536" y="5058"/>
                    </a:lnTo>
                    <a:lnTo>
                      <a:pt x="536" y="748"/>
                    </a:lnTo>
                    <a:close/>
                    <a:moveTo>
                      <a:pt x="261" y="1"/>
                    </a:moveTo>
                    <a:cubicBezTo>
                      <a:pt x="124" y="1"/>
                      <a:pt x="0" y="114"/>
                      <a:pt x="0" y="272"/>
                    </a:cubicBezTo>
                    <a:lnTo>
                      <a:pt x="0" y="5213"/>
                    </a:lnTo>
                    <a:cubicBezTo>
                      <a:pt x="0" y="5308"/>
                      <a:pt x="48" y="5404"/>
                      <a:pt x="131" y="5451"/>
                    </a:cubicBezTo>
                    <a:lnTo>
                      <a:pt x="8335" y="10059"/>
                    </a:lnTo>
                    <a:cubicBezTo>
                      <a:pt x="8370" y="10083"/>
                      <a:pt x="8418" y="10095"/>
                      <a:pt x="8466" y="10095"/>
                    </a:cubicBezTo>
                    <a:cubicBezTo>
                      <a:pt x="8609" y="10095"/>
                      <a:pt x="8728" y="9976"/>
                      <a:pt x="8728" y="9833"/>
                    </a:cubicBezTo>
                    <a:lnTo>
                      <a:pt x="8787" y="5332"/>
                    </a:lnTo>
                    <a:cubicBezTo>
                      <a:pt x="8787" y="5237"/>
                      <a:pt x="8739" y="5154"/>
                      <a:pt x="8668" y="5106"/>
                    </a:cubicBezTo>
                    <a:lnTo>
                      <a:pt x="405" y="46"/>
                    </a:lnTo>
                    <a:cubicBezTo>
                      <a:pt x="359" y="15"/>
                      <a:pt x="309" y="1"/>
                      <a:pt x="2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36"/>
              <p:cNvSpPr/>
              <p:nvPr/>
            </p:nvSpPr>
            <p:spPr>
              <a:xfrm>
                <a:off x="6946192" y="1263293"/>
                <a:ext cx="678645" cy="404224"/>
              </a:xfrm>
              <a:custGeom>
                <a:avLst/>
                <a:gdLst/>
                <a:ahLst/>
                <a:cxnLst/>
                <a:rect l="l" t="t" r="r" b="b"/>
                <a:pathLst>
                  <a:path w="23793" h="14170" extrusionOk="0">
                    <a:moveTo>
                      <a:pt x="401" y="1"/>
                    </a:moveTo>
                    <a:cubicBezTo>
                      <a:pt x="161" y="1"/>
                      <a:pt x="0" y="365"/>
                      <a:pt x="278" y="513"/>
                    </a:cubicBezTo>
                    <a:lnTo>
                      <a:pt x="23281" y="14134"/>
                    </a:lnTo>
                    <a:cubicBezTo>
                      <a:pt x="23329" y="14158"/>
                      <a:pt x="23376" y="14170"/>
                      <a:pt x="23424" y="14170"/>
                    </a:cubicBezTo>
                    <a:cubicBezTo>
                      <a:pt x="23698" y="14170"/>
                      <a:pt x="23793" y="13813"/>
                      <a:pt x="23555" y="13670"/>
                    </a:cubicBezTo>
                    <a:lnTo>
                      <a:pt x="552" y="49"/>
                    </a:lnTo>
                    <a:cubicBezTo>
                      <a:pt x="500" y="15"/>
                      <a:pt x="449" y="1"/>
                      <a:pt x="4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36"/>
              <p:cNvSpPr/>
              <p:nvPr/>
            </p:nvSpPr>
            <p:spPr>
              <a:xfrm>
                <a:off x="7105583" y="2015305"/>
                <a:ext cx="108701" cy="238798"/>
              </a:xfrm>
              <a:custGeom>
                <a:avLst/>
                <a:gdLst/>
                <a:ahLst/>
                <a:cxnLst/>
                <a:rect l="l" t="t" r="r" b="b"/>
                <a:pathLst>
                  <a:path w="3811" h="8371" extrusionOk="0">
                    <a:moveTo>
                      <a:pt x="3810" y="1"/>
                    </a:moveTo>
                    <a:lnTo>
                      <a:pt x="0" y="2275"/>
                    </a:lnTo>
                    <a:lnTo>
                      <a:pt x="0" y="8371"/>
                    </a:lnTo>
                    <a:lnTo>
                      <a:pt x="3810" y="6085"/>
                    </a:lnTo>
                    <a:lnTo>
                      <a:pt x="3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36"/>
              <p:cNvSpPr/>
              <p:nvPr/>
            </p:nvSpPr>
            <p:spPr>
              <a:xfrm>
                <a:off x="7097767" y="2007431"/>
                <a:ext cx="123989" cy="254145"/>
              </a:xfrm>
              <a:custGeom>
                <a:avLst/>
                <a:gdLst/>
                <a:ahLst/>
                <a:cxnLst/>
                <a:rect l="l" t="t" r="r" b="b"/>
                <a:pathLst>
                  <a:path w="4347" h="8909" extrusionOk="0">
                    <a:moveTo>
                      <a:pt x="3822" y="741"/>
                    </a:moveTo>
                    <a:lnTo>
                      <a:pt x="3822" y="6206"/>
                    </a:lnTo>
                    <a:lnTo>
                      <a:pt x="548" y="8171"/>
                    </a:lnTo>
                    <a:lnTo>
                      <a:pt x="548" y="2706"/>
                    </a:lnTo>
                    <a:lnTo>
                      <a:pt x="3822" y="741"/>
                    </a:lnTo>
                    <a:close/>
                    <a:moveTo>
                      <a:pt x="4078" y="0"/>
                    </a:moveTo>
                    <a:cubicBezTo>
                      <a:pt x="4032" y="0"/>
                      <a:pt x="3985" y="12"/>
                      <a:pt x="3941" y="39"/>
                    </a:cubicBezTo>
                    <a:lnTo>
                      <a:pt x="143" y="2325"/>
                    </a:lnTo>
                    <a:cubicBezTo>
                      <a:pt x="60" y="2372"/>
                      <a:pt x="0" y="2456"/>
                      <a:pt x="12" y="2551"/>
                    </a:cubicBezTo>
                    <a:lnTo>
                      <a:pt x="12" y="8647"/>
                    </a:lnTo>
                    <a:cubicBezTo>
                      <a:pt x="12" y="8742"/>
                      <a:pt x="60" y="8825"/>
                      <a:pt x="143" y="8873"/>
                    </a:cubicBezTo>
                    <a:cubicBezTo>
                      <a:pt x="179" y="8897"/>
                      <a:pt x="227" y="8909"/>
                      <a:pt x="274" y="8909"/>
                    </a:cubicBezTo>
                    <a:cubicBezTo>
                      <a:pt x="322" y="8909"/>
                      <a:pt x="370" y="8897"/>
                      <a:pt x="417" y="8873"/>
                    </a:cubicBezTo>
                    <a:lnTo>
                      <a:pt x="4215" y="6587"/>
                    </a:lnTo>
                    <a:cubicBezTo>
                      <a:pt x="4299" y="6539"/>
                      <a:pt x="4346" y="6444"/>
                      <a:pt x="4346" y="6361"/>
                    </a:cubicBezTo>
                    <a:lnTo>
                      <a:pt x="4346" y="265"/>
                    </a:lnTo>
                    <a:cubicBezTo>
                      <a:pt x="4346" y="112"/>
                      <a:pt x="4218" y="0"/>
                      <a:pt x="407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36"/>
              <p:cNvSpPr/>
              <p:nvPr/>
            </p:nvSpPr>
            <p:spPr>
              <a:xfrm>
                <a:off x="7142606" y="2033306"/>
                <a:ext cx="108701" cy="238798"/>
              </a:xfrm>
              <a:custGeom>
                <a:avLst/>
                <a:gdLst/>
                <a:ahLst/>
                <a:cxnLst/>
                <a:rect l="l" t="t" r="r" b="b"/>
                <a:pathLst>
                  <a:path w="3811" h="8371" extrusionOk="0">
                    <a:moveTo>
                      <a:pt x="3810" y="1"/>
                    </a:moveTo>
                    <a:lnTo>
                      <a:pt x="0" y="2287"/>
                    </a:lnTo>
                    <a:lnTo>
                      <a:pt x="0" y="8371"/>
                    </a:lnTo>
                    <a:lnTo>
                      <a:pt x="3810" y="6085"/>
                    </a:lnTo>
                    <a:lnTo>
                      <a:pt x="381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36"/>
              <p:cNvSpPr/>
              <p:nvPr/>
            </p:nvSpPr>
            <p:spPr>
              <a:xfrm>
                <a:off x="7135133" y="2025489"/>
                <a:ext cx="123618" cy="254430"/>
              </a:xfrm>
              <a:custGeom>
                <a:avLst/>
                <a:gdLst/>
                <a:ahLst/>
                <a:cxnLst/>
                <a:rect l="l" t="t" r="r" b="b"/>
                <a:pathLst>
                  <a:path w="4334" h="8919" extrusionOk="0">
                    <a:moveTo>
                      <a:pt x="3810" y="751"/>
                    </a:moveTo>
                    <a:lnTo>
                      <a:pt x="3810" y="6204"/>
                    </a:lnTo>
                    <a:lnTo>
                      <a:pt x="536" y="8169"/>
                    </a:lnTo>
                    <a:lnTo>
                      <a:pt x="536" y="2716"/>
                    </a:lnTo>
                    <a:lnTo>
                      <a:pt x="3810" y="751"/>
                    </a:lnTo>
                    <a:close/>
                    <a:moveTo>
                      <a:pt x="4066" y="1"/>
                    </a:moveTo>
                    <a:cubicBezTo>
                      <a:pt x="4018" y="1"/>
                      <a:pt x="3971" y="13"/>
                      <a:pt x="3929" y="37"/>
                    </a:cubicBezTo>
                    <a:lnTo>
                      <a:pt x="131" y="2323"/>
                    </a:lnTo>
                    <a:cubicBezTo>
                      <a:pt x="48" y="2370"/>
                      <a:pt x="0" y="2466"/>
                      <a:pt x="0" y="2561"/>
                    </a:cubicBezTo>
                    <a:lnTo>
                      <a:pt x="0" y="8645"/>
                    </a:lnTo>
                    <a:cubicBezTo>
                      <a:pt x="0" y="8740"/>
                      <a:pt x="48" y="8835"/>
                      <a:pt x="131" y="8883"/>
                    </a:cubicBezTo>
                    <a:cubicBezTo>
                      <a:pt x="179" y="8907"/>
                      <a:pt x="214" y="8919"/>
                      <a:pt x="262" y="8919"/>
                    </a:cubicBezTo>
                    <a:cubicBezTo>
                      <a:pt x="310" y="8919"/>
                      <a:pt x="357" y="8907"/>
                      <a:pt x="405" y="8871"/>
                    </a:cubicBezTo>
                    <a:lnTo>
                      <a:pt x="4203" y="6597"/>
                    </a:lnTo>
                    <a:cubicBezTo>
                      <a:pt x="4286" y="6549"/>
                      <a:pt x="4334" y="6454"/>
                      <a:pt x="4334" y="6359"/>
                    </a:cubicBezTo>
                    <a:lnTo>
                      <a:pt x="4334" y="275"/>
                    </a:lnTo>
                    <a:cubicBezTo>
                      <a:pt x="4334" y="180"/>
                      <a:pt x="4286" y="84"/>
                      <a:pt x="4203" y="37"/>
                    </a:cubicBezTo>
                    <a:cubicBezTo>
                      <a:pt x="4161" y="13"/>
                      <a:pt x="4114" y="1"/>
                      <a:pt x="406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36"/>
              <p:cNvSpPr/>
              <p:nvPr/>
            </p:nvSpPr>
            <p:spPr>
              <a:xfrm>
                <a:off x="7105583" y="2080176"/>
                <a:ext cx="37108" cy="192128"/>
              </a:xfrm>
              <a:custGeom>
                <a:avLst/>
                <a:gdLst/>
                <a:ahLst/>
                <a:cxnLst/>
                <a:rect l="l" t="t" r="r" b="b"/>
                <a:pathLst>
                  <a:path w="1301" h="6735" extrusionOk="0">
                    <a:moveTo>
                      <a:pt x="0" y="1"/>
                    </a:moveTo>
                    <a:lnTo>
                      <a:pt x="0" y="6085"/>
                    </a:lnTo>
                    <a:cubicBezTo>
                      <a:pt x="0" y="6085"/>
                      <a:pt x="1204" y="6735"/>
                      <a:pt x="1294" y="6735"/>
                    </a:cubicBezTo>
                    <a:cubicBezTo>
                      <a:pt x="1299" y="6735"/>
                      <a:pt x="1301" y="6732"/>
                      <a:pt x="1298" y="6728"/>
                    </a:cubicBezTo>
                    <a:cubicBezTo>
                      <a:pt x="1262" y="6633"/>
                      <a:pt x="1298" y="644"/>
                      <a:pt x="1298" y="644"/>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36"/>
              <p:cNvSpPr/>
              <p:nvPr/>
            </p:nvSpPr>
            <p:spPr>
              <a:xfrm>
                <a:off x="7098109" y="2072531"/>
                <a:ext cx="53338" cy="207732"/>
              </a:xfrm>
              <a:custGeom>
                <a:avLst/>
                <a:gdLst/>
                <a:ahLst/>
                <a:cxnLst/>
                <a:rect l="l" t="t" r="r" b="b"/>
                <a:pathLst>
                  <a:path w="1870" h="7282" extrusionOk="0">
                    <a:moveTo>
                      <a:pt x="536" y="697"/>
                    </a:moveTo>
                    <a:lnTo>
                      <a:pt x="1298" y="1078"/>
                    </a:lnTo>
                    <a:cubicBezTo>
                      <a:pt x="1286" y="4531"/>
                      <a:pt x="1286" y="5972"/>
                      <a:pt x="1298" y="6591"/>
                    </a:cubicBezTo>
                    <a:cubicBezTo>
                      <a:pt x="1084" y="6496"/>
                      <a:pt x="810" y="6353"/>
                      <a:pt x="548" y="6198"/>
                    </a:cubicBezTo>
                    <a:lnTo>
                      <a:pt x="536" y="697"/>
                    </a:lnTo>
                    <a:close/>
                    <a:moveTo>
                      <a:pt x="267" y="0"/>
                    </a:moveTo>
                    <a:cubicBezTo>
                      <a:pt x="217" y="0"/>
                      <a:pt x="166" y="16"/>
                      <a:pt x="119" y="43"/>
                    </a:cubicBezTo>
                    <a:cubicBezTo>
                      <a:pt x="48" y="90"/>
                      <a:pt x="0" y="174"/>
                      <a:pt x="0" y="269"/>
                    </a:cubicBezTo>
                    <a:lnTo>
                      <a:pt x="0" y="6365"/>
                    </a:lnTo>
                    <a:cubicBezTo>
                      <a:pt x="0" y="6460"/>
                      <a:pt x="48" y="6543"/>
                      <a:pt x="143" y="6591"/>
                    </a:cubicBezTo>
                    <a:cubicBezTo>
                      <a:pt x="1108" y="7127"/>
                      <a:pt x="1441" y="7282"/>
                      <a:pt x="1584" y="7282"/>
                    </a:cubicBezTo>
                    <a:cubicBezTo>
                      <a:pt x="1643" y="7282"/>
                      <a:pt x="1703" y="7246"/>
                      <a:pt x="1739" y="7198"/>
                    </a:cubicBezTo>
                    <a:cubicBezTo>
                      <a:pt x="1822" y="7151"/>
                      <a:pt x="1870" y="7043"/>
                      <a:pt x="1834" y="6960"/>
                    </a:cubicBezTo>
                    <a:cubicBezTo>
                      <a:pt x="1810" y="6734"/>
                      <a:pt x="1822" y="3210"/>
                      <a:pt x="1834" y="900"/>
                    </a:cubicBezTo>
                    <a:cubicBezTo>
                      <a:pt x="1834" y="805"/>
                      <a:pt x="1774" y="709"/>
                      <a:pt x="1679" y="662"/>
                    </a:cubicBezTo>
                    <a:lnTo>
                      <a:pt x="381" y="31"/>
                    </a:lnTo>
                    <a:cubicBezTo>
                      <a:pt x="345" y="10"/>
                      <a:pt x="306" y="0"/>
                      <a:pt x="2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36"/>
              <p:cNvSpPr/>
              <p:nvPr/>
            </p:nvSpPr>
            <p:spPr>
              <a:xfrm>
                <a:off x="7105583" y="2015305"/>
                <a:ext cx="145723" cy="83241"/>
              </a:xfrm>
              <a:custGeom>
                <a:avLst/>
                <a:gdLst/>
                <a:ahLst/>
                <a:cxnLst/>
                <a:rect l="l" t="t" r="r" b="b"/>
                <a:pathLst>
                  <a:path w="5109" h="2918" extrusionOk="0">
                    <a:moveTo>
                      <a:pt x="3810" y="1"/>
                    </a:moveTo>
                    <a:lnTo>
                      <a:pt x="0" y="2275"/>
                    </a:lnTo>
                    <a:lnTo>
                      <a:pt x="1298" y="2918"/>
                    </a:lnTo>
                    <a:lnTo>
                      <a:pt x="5108" y="632"/>
                    </a:lnTo>
                    <a:lnTo>
                      <a:pt x="38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36"/>
              <p:cNvSpPr/>
              <p:nvPr/>
            </p:nvSpPr>
            <p:spPr>
              <a:xfrm>
                <a:off x="7096398" y="2007460"/>
                <a:ext cx="164064" cy="98560"/>
              </a:xfrm>
              <a:custGeom>
                <a:avLst/>
                <a:gdLst/>
                <a:ahLst/>
                <a:cxnLst/>
                <a:rect l="l" t="t" r="r" b="b"/>
                <a:pathLst>
                  <a:path w="5752" h="3455" extrusionOk="0">
                    <a:moveTo>
                      <a:pt x="4132" y="573"/>
                    </a:moveTo>
                    <a:lnTo>
                      <a:pt x="4859" y="931"/>
                    </a:lnTo>
                    <a:lnTo>
                      <a:pt x="1608" y="2883"/>
                    </a:lnTo>
                    <a:lnTo>
                      <a:pt x="882" y="2526"/>
                    </a:lnTo>
                    <a:lnTo>
                      <a:pt x="4132" y="573"/>
                    </a:lnTo>
                    <a:close/>
                    <a:moveTo>
                      <a:pt x="4130" y="0"/>
                    </a:moveTo>
                    <a:cubicBezTo>
                      <a:pt x="4082" y="0"/>
                      <a:pt x="4034" y="12"/>
                      <a:pt x="3989" y="38"/>
                    </a:cubicBezTo>
                    <a:lnTo>
                      <a:pt x="191" y="2324"/>
                    </a:lnTo>
                    <a:cubicBezTo>
                      <a:pt x="1" y="2431"/>
                      <a:pt x="13" y="2705"/>
                      <a:pt x="203" y="2800"/>
                    </a:cubicBezTo>
                    <a:lnTo>
                      <a:pt x="1501" y="3431"/>
                    </a:lnTo>
                    <a:cubicBezTo>
                      <a:pt x="1537" y="3443"/>
                      <a:pt x="1584" y="3455"/>
                      <a:pt x="1620" y="3455"/>
                    </a:cubicBezTo>
                    <a:cubicBezTo>
                      <a:pt x="1668" y="3455"/>
                      <a:pt x="1715" y="3443"/>
                      <a:pt x="1763" y="3419"/>
                    </a:cubicBezTo>
                    <a:lnTo>
                      <a:pt x="5561" y="1133"/>
                    </a:lnTo>
                    <a:cubicBezTo>
                      <a:pt x="5752" y="1026"/>
                      <a:pt x="5740" y="752"/>
                      <a:pt x="5549" y="669"/>
                    </a:cubicBezTo>
                    <a:lnTo>
                      <a:pt x="4251" y="26"/>
                    </a:lnTo>
                    <a:cubicBezTo>
                      <a:pt x="4213" y="9"/>
                      <a:pt x="4171" y="0"/>
                      <a:pt x="4130"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36"/>
              <p:cNvSpPr/>
              <p:nvPr/>
            </p:nvSpPr>
            <p:spPr>
              <a:xfrm>
                <a:off x="7213573" y="2230316"/>
                <a:ext cx="123304" cy="154900"/>
              </a:xfrm>
              <a:custGeom>
                <a:avLst/>
                <a:gdLst/>
                <a:ahLst/>
                <a:cxnLst/>
                <a:rect l="l" t="t" r="r" b="b"/>
                <a:pathLst>
                  <a:path w="4323" h="5430" extrusionOk="0">
                    <a:moveTo>
                      <a:pt x="4322" y="0"/>
                    </a:moveTo>
                    <a:lnTo>
                      <a:pt x="0" y="2608"/>
                    </a:lnTo>
                    <a:lnTo>
                      <a:pt x="60" y="5430"/>
                    </a:lnTo>
                    <a:lnTo>
                      <a:pt x="4322" y="2953"/>
                    </a:lnTo>
                    <a:lnTo>
                      <a:pt x="43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36"/>
              <p:cNvSpPr/>
              <p:nvPr/>
            </p:nvSpPr>
            <p:spPr>
              <a:xfrm>
                <a:off x="7206100" y="2222414"/>
                <a:ext cx="138250" cy="170276"/>
              </a:xfrm>
              <a:custGeom>
                <a:avLst/>
                <a:gdLst/>
                <a:ahLst/>
                <a:cxnLst/>
                <a:rect l="l" t="t" r="r" b="b"/>
                <a:pathLst>
                  <a:path w="4847" h="5969" extrusionOk="0">
                    <a:moveTo>
                      <a:pt x="4311" y="754"/>
                    </a:moveTo>
                    <a:lnTo>
                      <a:pt x="4311" y="3075"/>
                    </a:lnTo>
                    <a:lnTo>
                      <a:pt x="584" y="5242"/>
                    </a:lnTo>
                    <a:lnTo>
                      <a:pt x="536" y="3028"/>
                    </a:lnTo>
                    <a:lnTo>
                      <a:pt x="4311" y="754"/>
                    </a:lnTo>
                    <a:close/>
                    <a:moveTo>
                      <a:pt x="4578" y="1"/>
                    </a:moveTo>
                    <a:cubicBezTo>
                      <a:pt x="4532" y="1"/>
                      <a:pt x="4486" y="13"/>
                      <a:pt x="4442" y="39"/>
                    </a:cubicBezTo>
                    <a:lnTo>
                      <a:pt x="132" y="2647"/>
                    </a:lnTo>
                    <a:cubicBezTo>
                      <a:pt x="48" y="2694"/>
                      <a:pt x="1" y="2790"/>
                      <a:pt x="1" y="2885"/>
                    </a:cubicBezTo>
                    <a:lnTo>
                      <a:pt x="48" y="5707"/>
                    </a:lnTo>
                    <a:cubicBezTo>
                      <a:pt x="48" y="5802"/>
                      <a:pt x="108" y="5885"/>
                      <a:pt x="191" y="5933"/>
                    </a:cubicBezTo>
                    <a:cubicBezTo>
                      <a:pt x="227" y="5957"/>
                      <a:pt x="274" y="5969"/>
                      <a:pt x="322" y="5969"/>
                    </a:cubicBezTo>
                    <a:cubicBezTo>
                      <a:pt x="370" y="5969"/>
                      <a:pt x="417" y="5957"/>
                      <a:pt x="453" y="5933"/>
                    </a:cubicBezTo>
                    <a:lnTo>
                      <a:pt x="4715" y="3456"/>
                    </a:lnTo>
                    <a:cubicBezTo>
                      <a:pt x="4799" y="3409"/>
                      <a:pt x="4846" y="3325"/>
                      <a:pt x="4846" y="3230"/>
                    </a:cubicBezTo>
                    <a:lnTo>
                      <a:pt x="4846" y="265"/>
                    </a:lnTo>
                    <a:cubicBezTo>
                      <a:pt x="4846" y="113"/>
                      <a:pt x="4718" y="1"/>
                      <a:pt x="45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36"/>
              <p:cNvSpPr/>
              <p:nvPr/>
            </p:nvSpPr>
            <p:spPr>
              <a:xfrm>
                <a:off x="7092005" y="2232684"/>
                <a:ext cx="123276" cy="152533"/>
              </a:xfrm>
              <a:custGeom>
                <a:avLst/>
                <a:gdLst/>
                <a:ahLst/>
                <a:cxnLst/>
                <a:rect l="l" t="t" r="r" b="b"/>
                <a:pathLst>
                  <a:path w="4322" h="5347" extrusionOk="0">
                    <a:moveTo>
                      <a:pt x="0" y="1"/>
                    </a:moveTo>
                    <a:lnTo>
                      <a:pt x="0" y="2870"/>
                    </a:lnTo>
                    <a:lnTo>
                      <a:pt x="4322" y="5347"/>
                    </a:lnTo>
                    <a:lnTo>
                      <a:pt x="4322" y="5347"/>
                    </a:lnTo>
                    <a:lnTo>
                      <a:pt x="4298" y="2418"/>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36"/>
              <p:cNvSpPr/>
              <p:nvPr/>
            </p:nvSpPr>
            <p:spPr>
              <a:xfrm>
                <a:off x="7084532" y="2224867"/>
                <a:ext cx="138222" cy="168165"/>
              </a:xfrm>
              <a:custGeom>
                <a:avLst/>
                <a:gdLst/>
                <a:ahLst/>
                <a:cxnLst/>
                <a:rect l="l" t="t" r="r" b="b"/>
                <a:pathLst>
                  <a:path w="4846" h="5895" extrusionOk="0">
                    <a:moveTo>
                      <a:pt x="536" y="739"/>
                    </a:moveTo>
                    <a:lnTo>
                      <a:pt x="4298" y="2846"/>
                    </a:lnTo>
                    <a:lnTo>
                      <a:pt x="4310" y="5156"/>
                    </a:lnTo>
                    <a:lnTo>
                      <a:pt x="4310" y="5156"/>
                    </a:lnTo>
                    <a:lnTo>
                      <a:pt x="536" y="2989"/>
                    </a:lnTo>
                    <a:lnTo>
                      <a:pt x="536" y="739"/>
                    </a:lnTo>
                    <a:close/>
                    <a:moveTo>
                      <a:pt x="262" y="1"/>
                    </a:moveTo>
                    <a:cubicBezTo>
                      <a:pt x="217" y="1"/>
                      <a:pt x="173" y="13"/>
                      <a:pt x="131" y="37"/>
                    </a:cubicBezTo>
                    <a:cubicBezTo>
                      <a:pt x="48" y="84"/>
                      <a:pt x="0" y="179"/>
                      <a:pt x="0" y="275"/>
                    </a:cubicBezTo>
                    <a:lnTo>
                      <a:pt x="0" y="3144"/>
                    </a:lnTo>
                    <a:cubicBezTo>
                      <a:pt x="0" y="3239"/>
                      <a:pt x="48" y="3335"/>
                      <a:pt x="131" y="3382"/>
                    </a:cubicBezTo>
                    <a:lnTo>
                      <a:pt x="4453" y="5847"/>
                    </a:lnTo>
                    <a:cubicBezTo>
                      <a:pt x="4489" y="5871"/>
                      <a:pt x="4536" y="5883"/>
                      <a:pt x="4584" y="5883"/>
                    </a:cubicBezTo>
                    <a:lnTo>
                      <a:pt x="4584" y="5894"/>
                    </a:lnTo>
                    <a:cubicBezTo>
                      <a:pt x="4727" y="5883"/>
                      <a:pt x="4846" y="5764"/>
                      <a:pt x="4846" y="5621"/>
                    </a:cubicBezTo>
                    <a:lnTo>
                      <a:pt x="4822" y="2680"/>
                    </a:lnTo>
                    <a:cubicBezTo>
                      <a:pt x="4822" y="2585"/>
                      <a:pt x="4775" y="2501"/>
                      <a:pt x="4691" y="2454"/>
                    </a:cubicBezTo>
                    <a:lnTo>
                      <a:pt x="393" y="37"/>
                    </a:lnTo>
                    <a:cubicBezTo>
                      <a:pt x="351" y="13"/>
                      <a:pt x="307" y="1"/>
                      <a:pt x="2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36"/>
              <p:cNvSpPr/>
              <p:nvPr/>
            </p:nvSpPr>
            <p:spPr>
              <a:xfrm>
                <a:off x="7092005" y="2161365"/>
                <a:ext cx="244869" cy="140295"/>
              </a:xfrm>
              <a:custGeom>
                <a:avLst/>
                <a:gdLst/>
                <a:ahLst/>
                <a:cxnLst/>
                <a:rect l="l" t="t" r="r" b="b"/>
                <a:pathLst>
                  <a:path w="8585" h="4918" extrusionOk="0">
                    <a:moveTo>
                      <a:pt x="4370" y="0"/>
                    </a:moveTo>
                    <a:lnTo>
                      <a:pt x="0" y="2501"/>
                    </a:lnTo>
                    <a:lnTo>
                      <a:pt x="4298" y="4918"/>
                    </a:lnTo>
                    <a:lnTo>
                      <a:pt x="8584" y="2417"/>
                    </a:lnTo>
                    <a:lnTo>
                      <a:pt x="8584" y="2417"/>
                    </a:lnTo>
                    <a:cubicBezTo>
                      <a:pt x="8584" y="2418"/>
                      <a:pt x="8584" y="2418"/>
                      <a:pt x="8583" y="2418"/>
                    </a:cubicBezTo>
                    <a:cubicBezTo>
                      <a:pt x="8461" y="2418"/>
                      <a:pt x="4370" y="0"/>
                      <a:pt x="4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36"/>
              <p:cNvSpPr/>
              <p:nvPr/>
            </p:nvSpPr>
            <p:spPr>
              <a:xfrm>
                <a:off x="7084532" y="2153549"/>
                <a:ext cx="260842" cy="155585"/>
              </a:xfrm>
              <a:custGeom>
                <a:avLst/>
                <a:gdLst/>
                <a:ahLst/>
                <a:cxnLst/>
                <a:rect l="l" t="t" r="r" b="b"/>
                <a:pathLst>
                  <a:path w="9145" h="5454" extrusionOk="0">
                    <a:moveTo>
                      <a:pt x="4632" y="584"/>
                    </a:moveTo>
                    <a:cubicBezTo>
                      <a:pt x="6715" y="1810"/>
                      <a:pt x="7751" y="2418"/>
                      <a:pt x="8287" y="2703"/>
                    </a:cubicBezTo>
                    <a:lnTo>
                      <a:pt x="4548" y="4882"/>
                    </a:lnTo>
                    <a:lnTo>
                      <a:pt x="810" y="2763"/>
                    </a:lnTo>
                    <a:lnTo>
                      <a:pt x="4632" y="584"/>
                    </a:lnTo>
                    <a:close/>
                    <a:moveTo>
                      <a:pt x="4638" y="1"/>
                    </a:moveTo>
                    <a:cubicBezTo>
                      <a:pt x="4590" y="1"/>
                      <a:pt x="4542" y="12"/>
                      <a:pt x="4501" y="36"/>
                    </a:cubicBezTo>
                    <a:lnTo>
                      <a:pt x="131" y="2537"/>
                    </a:lnTo>
                    <a:cubicBezTo>
                      <a:pt x="48" y="2584"/>
                      <a:pt x="0" y="2679"/>
                      <a:pt x="0" y="2775"/>
                    </a:cubicBezTo>
                    <a:cubicBezTo>
                      <a:pt x="0" y="2870"/>
                      <a:pt x="48" y="2953"/>
                      <a:pt x="131" y="3001"/>
                    </a:cubicBezTo>
                    <a:lnTo>
                      <a:pt x="4429" y="5418"/>
                    </a:lnTo>
                    <a:cubicBezTo>
                      <a:pt x="4465" y="5442"/>
                      <a:pt x="4513" y="5454"/>
                      <a:pt x="4560" y="5454"/>
                    </a:cubicBezTo>
                    <a:cubicBezTo>
                      <a:pt x="4608" y="5454"/>
                      <a:pt x="4644" y="5430"/>
                      <a:pt x="4691" y="5406"/>
                    </a:cubicBezTo>
                    <a:lnTo>
                      <a:pt x="8977" y="2918"/>
                    </a:lnTo>
                    <a:cubicBezTo>
                      <a:pt x="9096" y="2846"/>
                      <a:pt x="9144" y="2691"/>
                      <a:pt x="9085" y="2572"/>
                    </a:cubicBezTo>
                    <a:cubicBezTo>
                      <a:pt x="9049" y="2501"/>
                      <a:pt x="8989" y="2441"/>
                      <a:pt x="8906" y="2418"/>
                    </a:cubicBezTo>
                    <a:cubicBezTo>
                      <a:pt x="8608" y="2298"/>
                      <a:pt x="6227" y="905"/>
                      <a:pt x="4775" y="36"/>
                    </a:cubicBezTo>
                    <a:cubicBezTo>
                      <a:pt x="4733" y="12"/>
                      <a:pt x="4685" y="1"/>
                      <a:pt x="46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36"/>
              <p:cNvSpPr/>
              <p:nvPr/>
            </p:nvSpPr>
            <p:spPr>
              <a:xfrm>
                <a:off x="7189471" y="2215710"/>
                <a:ext cx="118883" cy="70005"/>
              </a:xfrm>
              <a:custGeom>
                <a:avLst/>
                <a:gdLst/>
                <a:ahLst/>
                <a:cxnLst/>
                <a:rect l="l" t="t" r="r" b="b"/>
                <a:pathLst>
                  <a:path w="4168" h="2454" extrusionOk="0">
                    <a:moveTo>
                      <a:pt x="3131" y="0"/>
                    </a:moveTo>
                    <a:lnTo>
                      <a:pt x="0" y="1858"/>
                    </a:lnTo>
                    <a:lnTo>
                      <a:pt x="1048" y="2453"/>
                    </a:lnTo>
                    <a:lnTo>
                      <a:pt x="4167" y="631"/>
                    </a:lnTo>
                    <a:lnTo>
                      <a:pt x="313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36"/>
              <p:cNvSpPr/>
              <p:nvPr/>
            </p:nvSpPr>
            <p:spPr>
              <a:xfrm>
                <a:off x="7152789" y="2194315"/>
                <a:ext cx="118883" cy="70318"/>
              </a:xfrm>
              <a:custGeom>
                <a:avLst/>
                <a:gdLst/>
                <a:ahLst/>
                <a:cxnLst/>
                <a:rect l="l" t="t" r="r" b="b"/>
                <a:pathLst>
                  <a:path w="4168" h="2465" extrusionOk="0">
                    <a:moveTo>
                      <a:pt x="3132" y="0"/>
                    </a:moveTo>
                    <a:lnTo>
                      <a:pt x="0" y="1858"/>
                    </a:lnTo>
                    <a:lnTo>
                      <a:pt x="1048" y="2465"/>
                    </a:lnTo>
                    <a:lnTo>
                      <a:pt x="4167" y="631"/>
                    </a:lnTo>
                    <a:lnTo>
                      <a:pt x="31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36"/>
              <p:cNvSpPr/>
              <p:nvPr/>
            </p:nvSpPr>
            <p:spPr>
              <a:xfrm>
                <a:off x="7197258" y="2181734"/>
                <a:ext cx="26869" cy="20767"/>
              </a:xfrm>
              <a:custGeom>
                <a:avLst/>
                <a:gdLst/>
                <a:ahLst/>
                <a:cxnLst/>
                <a:rect l="l" t="t" r="r" b="b"/>
                <a:pathLst>
                  <a:path w="942" h="728" extrusionOk="0">
                    <a:moveTo>
                      <a:pt x="477" y="1"/>
                    </a:moveTo>
                    <a:cubicBezTo>
                      <a:pt x="215" y="1"/>
                      <a:pt x="1" y="167"/>
                      <a:pt x="1" y="370"/>
                    </a:cubicBezTo>
                    <a:cubicBezTo>
                      <a:pt x="1" y="572"/>
                      <a:pt x="215" y="727"/>
                      <a:pt x="477" y="727"/>
                    </a:cubicBezTo>
                    <a:cubicBezTo>
                      <a:pt x="739" y="727"/>
                      <a:pt x="942" y="572"/>
                      <a:pt x="942" y="370"/>
                    </a:cubicBezTo>
                    <a:cubicBezTo>
                      <a:pt x="942" y="16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36"/>
              <p:cNvSpPr/>
              <p:nvPr/>
            </p:nvSpPr>
            <p:spPr>
              <a:xfrm>
                <a:off x="7168392" y="2200077"/>
                <a:ext cx="26869" cy="21081"/>
              </a:xfrm>
              <a:custGeom>
                <a:avLst/>
                <a:gdLst/>
                <a:ahLst/>
                <a:cxnLst/>
                <a:rect l="l" t="t" r="r" b="b"/>
                <a:pathLst>
                  <a:path w="942" h="739" extrusionOk="0">
                    <a:moveTo>
                      <a:pt x="477" y="1"/>
                    </a:moveTo>
                    <a:cubicBezTo>
                      <a:pt x="215" y="1"/>
                      <a:pt x="1" y="167"/>
                      <a:pt x="1" y="370"/>
                    </a:cubicBezTo>
                    <a:cubicBezTo>
                      <a:pt x="1" y="572"/>
                      <a:pt x="215" y="739"/>
                      <a:pt x="477" y="739"/>
                    </a:cubicBezTo>
                    <a:cubicBezTo>
                      <a:pt x="739" y="739"/>
                      <a:pt x="942" y="572"/>
                      <a:pt x="942" y="370"/>
                    </a:cubicBezTo>
                    <a:cubicBezTo>
                      <a:pt x="942" y="167"/>
                      <a:pt x="739" y="1"/>
                      <a:pt x="4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36"/>
              <p:cNvSpPr/>
              <p:nvPr/>
            </p:nvSpPr>
            <p:spPr>
              <a:xfrm>
                <a:off x="7135475" y="2218763"/>
                <a:ext cx="26840" cy="20739"/>
              </a:xfrm>
              <a:custGeom>
                <a:avLst/>
                <a:gdLst/>
                <a:ahLst/>
                <a:cxnLst/>
                <a:rect l="l" t="t" r="r" b="b"/>
                <a:pathLst>
                  <a:path w="941" h="727" extrusionOk="0">
                    <a:moveTo>
                      <a:pt x="476" y="1"/>
                    </a:moveTo>
                    <a:cubicBezTo>
                      <a:pt x="214" y="1"/>
                      <a:pt x="0" y="167"/>
                      <a:pt x="0" y="370"/>
                    </a:cubicBezTo>
                    <a:cubicBezTo>
                      <a:pt x="0" y="572"/>
                      <a:pt x="214" y="727"/>
                      <a:pt x="476" y="727"/>
                    </a:cubicBezTo>
                    <a:cubicBezTo>
                      <a:pt x="738" y="727"/>
                      <a:pt x="941" y="572"/>
                      <a:pt x="941" y="370"/>
                    </a:cubicBezTo>
                    <a:cubicBezTo>
                      <a:pt x="941" y="167"/>
                      <a:pt x="738" y="1"/>
                      <a:pt x="4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36"/>
              <p:cNvSpPr/>
              <p:nvPr/>
            </p:nvSpPr>
            <p:spPr>
              <a:xfrm>
                <a:off x="7227493" y="2289083"/>
                <a:ext cx="52682" cy="66239"/>
              </a:xfrm>
              <a:custGeom>
                <a:avLst/>
                <a:gdLst/>
                <a:ahLst/>
                <a:cxnLst/>
                <a:rect l="l" t="t" r="r" b="b"/>
                <a:pathLst>
                  <a:path w="1847" h="2322" extrusionOk="0">
                    <a:moveTo>
                      <a:pt x="1846" y="0"/>
                    </a:moveTo>
                    <a:lnTo>
                      <a:pt x="1" y="1072"/>
                    </a:lnTo>
                    <a:lnTo>
                      <a:pt x="13" y="2322"/>
                    </a:lnTo>
                    <a:lnTo>
                      <a:pt x="1846" y="1262"/>
                    </a:lnTo>
                    <a:lnTo>
                      <a:pt x="18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36"/>
              <p:cNvSpPr/>
              <p:nvPr/>
            </p:nvSpPr>
            <p:spPr>
              <a:xfrm>
                <a:off x="7248201" y="2083229"/>
                <a:ext cx="108358" cy="238826"/>
              </a:xfrm>
              <a:custGeom>
                <a:avLst/>
                <a:gdLst/>
                <a:ahLst/>
                <a:cxnLst/>
                <a:rect l="l" t="t" r="r" b="b"/>
                <a:pathLst>
                  <a:path w="3799" h="8372" extrusionOk="0">
                    <a:moveTo>
                      <a:pt x="3799" y="1"/>
                    </a:moveTo>
                    <a:lnTo>
                      <a:pt x="1" y="2287"/>
                    </a:lnTo>
                    <a:lnTo>
                      <a:pt x="1" y="8371"/>
                    </a:lnTo>
                    <a:lnTo>
                      <a:pt x="3799" y="6097"/>
                    </a:lnTo>
                    <a:lnTo>
                      <a:pt x="37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36"/>
              <p:cNvSpPr/>
              <p:nvPr/>
            </p:nvSpPr>
            <p:spPr>
              <a:xfrm>
                <a:off x="7240414" y="2075697"/>
                <a:ext cx="123960" cy="254145"/>
              </a:xfrm>
              <a:custGeom>
                <a:avLst/>
                <a:gdLst/>
                <a:ahLst/>
                <a:cxnLst/>
                <a:rect l="l" t="t" r="r" b="b"/>
                <a:pathLst>
                  <a:path w="4346" h="8909" extrusionOk="0">
                    <a:moveTo>
                      <a:pt x="3810" y="741"/>
                    </a:moveTo>
                    <a:lnTo>
                      <a:pt x="3810" y="6206"/>
                    </a:lnTo>
                    <a:lnTo>
                      <a:pt x="536" y="8171"/>
                    </a:lnTo>
                    <a:lnTo>
                      <a:pt x="536" y="2706"/>
                    </a:lnTo>
                    <a:lnTo>
                      <a:pt x="3810" y="741"/>
                    </a:lnTo>
                    <a:close/>
                    <a:moveTo>
                      <a:pt x="4078" y="0"/>
                    </a:moveTo>
                    <a:cubicBezTo>
                      <a:pt x="4032" y="0"/>
                      <a:pt x="3985" y="12"/>
                      <a:pt x="3941" y="39"/>
                    </a:cubicBezTo>
                    <a:lnTo>
                      <a:pt x="131" y="2325"/>
                    </a:lnTo>
                    <a:cubicBezTo>
                      <a:pt x="48" y="2372"/>
                      <a:pt x="0" y="2456"/>
                      <a:pt x="0" y="2551"/>
                    </a:cubicBezTo>
                    <a:lnTo>
                      <a:pt x="0" y="8635"/>
                    </a:lnTo>
                    <a:cubicBezTo>
                      <a:pt x="0" y="8730"/>
                      <a:pt x="48" y="8826"/>
                      <a:pt x="143" y="8873"/>
                    </a:cubicBezTo>
                    <a:cubicBezTo>
                      <a:pt x="179" y="8897"/>
                      <a:pt x="226" y="8909"/>
                      <a:pt x="274" y="8909"/>
                    </a:cubicBezTo>
                    <a:cubicBezTo>
                      <a:pt x="322" y="8909"/>
                      <a:pt x="369" y="8897"/>
                      <a:pt x="405" y="8873"/>
                    </a:cubicBezTo>
                    <a:lnTo>
                      <a:pt x="4215" y="6587"/>
                    </a:lnTo>
                    <a:cubicBezTo>
                      <a:pt x="4298" y="6540"/>
                      <a:pt x="4346" y="6456"/>
                      <a:pt x="4346" y="6361"/>
                    </a:cubicBezTo>
                    <a:lnTo>
                      <a:pt x="4346" y="265"/>
                    </a:lnTo>
                    <a:cubicBezTo>
                      <a:pt x="4346" y="112"/>
                      <a:pt x="4217" y="0"/>
                      <a:pt x="407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36"/>
              <p:cNvSpPr/>
              <p:nvPr/>
            </p:nvSpPr>
            <p:spPr>
              <a:xfrm>
                <a:off x="7285224" y="2101572"/>
                <a:ext cx="108358" cy="238798"/>
              </a:xfrm>
              <a:custGeom>
                <a:avLst/>
                <a:gdLst/>
                <a:ahLst/>
                <a:cxnLst/>
                <a:rect l="l" t="t" r="r" b="b"/>
                <a:pathLst>
                  <a:path w="3799" h="8371" extrusionOk="0">
                    <a:moveTo>
                      <a:pt x="3799" y="1"/>
                    </a:moveTo>
                    <a:lnTo>
                      <a:pt x="1" y="2275"/>
                    </a:lnTo>
                    <a:lnTo>
                      <a:pt x="1" y="8371"/>
                    </a:lnTo>
                    <a:lnTo>
                      <a:pt x="3799" y="6085"/>
                    </a:lnTo>
                    <a:lnTo>
                      <a:pt x="379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36"/>
              <p:cNvSpPr/>
              <p:nvPr/>
            </p:nvSpPr>
            <p:spPr>
              <a:xfrm>
                <a:off x="7277409" y="2093784"/>
                <a:ext cx="123989" cy="254059"/>
              </a:xfrm>
              <a:custGeom>
                <a:avLst/>
                <a:gdLst/>
                <a:ahLst/>
                <a:cxnLst/>
                <a:rect l="l" t="t" r="r" b="b"/>
                <a:pathLst>
                  <a:path w="4347" h="8906" extrusionOk="0">
                    <a:moveTo>
                      <a:pt x="3811" y="738"/>
                    </a:moveTo>
                    <a:lnTo>
                      <a:pt x="3811" y="6203"/>
                    </a:lnTo>
                    <a:lnTo>
                      <a:pt x="537" y="8168"/>
                    </a:lnTo>
                    <a:lnTo>
                      <a:pt x="537" y="2703"/>
                    </a:lnTo>
                    <a:lnTo>
                      <a:pt x="3811" y="738"/>
                    </a:lnTo>
                    <a:close/>
                    <a:moveTo>
                      <a:pt x="4079" y="0"/>
                    </a:moveTo>
                    <a:cubicBezTo>
                      <a:pt x="4031" y="0"/>
                      <a:pt x="3983" y="12"/>
                      <a:pt x="3942" y="36"/>
                    </a:cubicBezTo>
                    <a:lnTo>
                      <a:pt x="132" y="2322"/>
                    </a:lnTo>
                    <a:cubicBezTo>
                      <a:pt x="48" y="2369"/>
                      <a:pt x="1" y="2453"/>
                      <a:pt x="1" y="2548"/>
                    </a:cubicBezTo>
                    <a:lnTo>
                      <a:pt x="1" y="8644"/>
                    </a:lnTo>
                    <a:cubicBezTo>
                      <a:pt x="1" y="8739"/>
                      <a:pt x="60" y="8823"/>
                      <a:pt x="144" y="8870"/>
                    </a:cubicBezTo>
                    <a:cubicBezTo>
                      <a:pt x="179" y="8894"/>
                      <a:pt x="227" y="8906"/>
                      <a:pt x="275" y="8906"/>
                    </a:cubicBezTo>
                    <a:cubicBezTo>
                      <a:pt x="322" y="8906"/>
                      <a:pt x="370" y="8894"/>
                      <a:pt x="406" y="8870"/>
                    </a:cubicBezTo>
                    <a:lnTo>
                      <a:pt x="4216" y="6584"/>
                    </a:lnTo>
                    <a:cubicBezTo>
                      <a:pt x="4299" y="6537"/>
                      <a:pt x="4347" y="6453"/>
                      <a:pt x="4347" y="6358"/>
                    </a:cubicBezTo>
                    <a:lnTo>
                      <a:pt x="4347" y="274"/>
                    </a:lnTo>
                    <a:cubicBezTo>
                      <a:pt x="4347" y="179"/>
                      <a:pt x="4299" y="83"/>
                      <a:pt x="4216" y="36"/>
                    </a:cubicBezTo>
                    <a:cubicBezTo>
                      <a:pt x="4174" y="12"/>
                      <a:pt x="4126" y="0"/>
                      <a:pt x="40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36"/>
              <p:cNvSpPr/>
              <p:nvPr/>
            </p:nvSpPr>
            <p:spPr>
              <a:xfrm>
                <a:off x="7248201" y="2148442"/>
                <a:ext cx="37108" cy="192185"/>
              </a:xfrm>
              <a:custGeom>
                <a:avLst/>
                <a:gdLst/>
                <a:ahLst/>
                <a:cxnLst/>
                <a:rect l="l" t="t" r="r" b="b"/>
                <a:pathLst>
                  <a:path w="1301" h="6737" extrusionOk="0">
                    <a:moveTo>
                      <a:pt x="1" y="1"/>
                    </a:moveTo>
                    <a:lnTo>
                      <a:pt x="1" y="6097"/>
                    </a:lnTo>
                    <a:cubicBezTo>
                      <a:pt x="1" y="6097"/>
                      <a:pt x="1175" y="6737"/>
                      <a:pt x="1290" y="6737"/>
                    </a:cubicBezTo>
                    <a:cubicBezTo>
                      <a:pt x="1298" y="6737"/>
                      <a:pt x="1301" y="6734"/>
                      <a:pt x="1299" y="6728"/>
                    </a:cubicBezTo>
                    <a:cubicBezTo>
                      <a:pt x="1263" y="6633"/>
                      <a:pt x="1299" y="632"/>
                      <a:pt x="1299" y="632"/>
                    </a:cubicBez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36"/>
              <p:cNvSpPr/>
              <p:nvPr/>
            </p:nvSpPr>
            <p:spPr>
              <a:xfrm>
                <a:off x="7240414" y="2140769"/>
                <a:ext cx="53338" cy="207418"/>
              </a:xfrm>
              <a:custGeom>
                <a:avLst/>
                <a:gdLst/>
                <a:ahLst/>
                <a:cxnLst/>
                <a:rect l="l" t="t" r="r" b="b"/>
                <a:pathLst>
                  <a:path w="1870" h="7271" extrusionOk="0">
                    <a:moveTo>
                      <a:pt x="548" y="699"/>
                    </a:moveTo>
                    <a:lnTo>
                      <a:pt x="1310" y="1068"/>
                    </a:lnTo>
                    <a:cubicBezTo>
                      <a:pt x="1286" y="4521"/>
                      <a:pt x="1298" y="5973"/>
                      <a:pt x="1298" y="6592"/>
                    </a:cubicBezTo>
                    <a:cubicBezTo>
                      <a:pt x="1084" y="6497"/>
                      <a:pt x="810" y="6342"/>
                      <a:pt x="548" y="6199"/>
                    </a:cubicBezTo>
                    <a:lnTo>
                      <a:pt x="548" y="699"/>
                    </a:lnTo>
                    <a:close/>
                    <a:moveTo>
                      <a:pt x="268" y="0"/>
                    </a:moveTo>
                    <a:cubicBezTo>
                      <a:pt x="128" y="0"/>
                      <a:pt x="0" y="114"/>
                      <a:pt x="0" y="270"/>
                    </a:cubicBezTo>
                    <a:lnTo>
                      <a:pt x="0" y="6354"/>
                    </a:lnTo>
                    <a:cubicBezTo>
                      <a:pt x="0" y="6449"/>
                      <a:pt x="60" y="6545"/>
                      <a:pt x="143" y="6592"/>
                    </a:cubicBezTo>
                    <a:cubicBezTo>
                      <a:pt x="1107" y="7128"/>
                      <a:pt x="1441" y="7271"/>
                      <a:pt x="1584" y="7271"/>
                    </a:cubicBezTo>
                    <a:cubicBezTo>
                      <a:pt x="1643" y="7271"/>
                      <a:pt x="1703" y="7247"/>
                      <a:pt x="1738" y="7199"/>
                    </a:cubicBezTo>
                    <a:cubicBezTo>
                      <a:pt x="1822" y="7152"/>
                      <a:pt x="1869" y="7045"/>
                      <a:pt x="1834" y="6961"/>
                    </a:cubicBezTo>
                    <a:cubicBezTo>
                      <a:pt x="1810" y="6735"/>
                      <a:pt x="1822" y="3223"/>
                      <a:pt x="1834" y="901"/>
                    </a:cubicBezTo>
                    <a:cubicBezTo>
                      <a:pt x="1834" y="806"/>
                      <a:pt x="1774" y="711"/>
                      <a:pt x="1691" y="663"/>
                    </a:cubicBezTo>
                    <a:lnTo>
                      <a:pt x="393" y="32"/>
                    </a:lnTo>
                    <a:cubicBezTo>
                      <a:pt x="352" y="10"/>
                      <a:pt x="310" y="0"/>
                      <a:pt x="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36"/>
              <p:cNvSpPr/>
              <p:nvPr/>
            </p:nvSpPr>
            <p:spPr>
              <a:xfrm>
                <a:off x="7248201" y="2083229"/>
                <a:ext cx="145381" cy="83270"/>
              </a:xfrm>
              <a:custGeom>
                <a:avLst/>
                <a:gdLst/>
                <a:ahLst/>
                <a:cxnLst/>
                <a:rect l="l" t="t" r="r" b="b"/>
                <a:pathLst>
                  <a:path w="5097" h="2919" extrusionOk="0">
                    <a:moveTo>
                      <a:pt x="3799" y="1"/>
                    </a:moveTo>
                    <a:lnTo>
                      <a:pt x="1" y="2287"/>
                    </a:lnTo>
                    <a:lnTo>
                      <a:pt x="1299" y="2918"/>
                    </a:lnTo>
                    <a:lnTo>
                      <a:pt x="5097" y="644"/>
                    </a:lnTo>
                    <a:lnTo>
                      <a:pt x="37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36"/>
              <p:cNvSpPr/>
              <p:nvPr/>
            </p:nvSpPr>
            <p:spPr>
              <a:xfrm>
                <a:off x="7239045" y="2075726"/>
                <a:ext cx="163721" cy="98560"/>
              </a:xfrm>
              <a:custGeom>
                <a:avLst/>
                <a:gdLst/>
                <a:ahLst/>
                <a:cxnLst/>
                <a:rect l="l" t="t" r="r" b="b"/>
                <a:pathLst>
                  <a:path w="5740" h="3455" extrusionOk="0">
                    <a:moveTo>
                      <a:pt x="4132" y="574"/>
                    </a:moveTo>
                    <a:lnTo>
                      <a:pt x="4858" y="931"/>
                    </a:lnTo>
                    <a:lnTo>
                      <a:pt x="1596" y="2883"/>
                    </a:lnTo>
                    <a:lnTo>
                      <a:pt x="870" y="2526"/>
                    </a:lnTo>
                    <a:lnTo>
                      <a:pt x="4132" y="574"/>
                    </a:lnTo>
                    <a:close/>
                    <a:moveTo>
                      <a:pt x="4119" y="0"/>
                    </a:moveTo>
                    <a:cubicBezTo>
                      <a:pt x="4072" y="0"/>
                      <a:pt x="4027" y="12"/>
                      <a:pt x="3989" y="38"/>
                    </a:cubicBezTo>
                    <a:lnTo>
                      <a:pt x="179" y="2324"/>
                    </a:lnTo>
                    <a:cubicBezTo>
                      <a:pt x="0" y="2431"/>
                      <a:pt x="12" y="2693"/>
                      <a:pt x="203" y="2788"/>
                    </a:cubicBezTo>
                    <a:lnTo>
                      <a:pt x="1501" y="3431"/>
                    </a:lnTo>
                    <a:cubicBezTo>
                      <a:pt x="1536" y="3443"/>
                      <a:pt x="1572" y="3455"/>
                      <a:pt x="1620" y="3455"/>
                    </a:cubicBezTo>
                    <a:cubicBezTo>
                      <a:pt x="1667" y="3455"/>
                      <a:pt x="1715" y="3443"/>
                      <a:pt x="1751" y="3419"/>
                    </a:cubicBezTo>
                    <a:lnTo>
                      <a:pt x="5561" y="1133"/>
                    </a:lnTo>
                    <a:cubicBezTo>
                      <a:pt x="5739" y="1026"/>
                      <a:pt x="5727" y="752"/>
                      <a:pt x="5537" y="657"/>
                    </a:cubicBezTo>
                    <a:lnTo>
                      <a:pt x="4239" y="26"/>
                    </a:lnTo>
                    <a:cubicBezTo>
                      <a:pt x="4200" y="9"/>
                      <a:pt x="4159" y="0"/>
                      <a:pt x="4119"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36"/>
              <p:cNvSpPr/>
              <p:nvPr/>
            </p:nvSpPr>
            <p:spPr>
              <a:xfrm>
                <a:off x="7109661" y="1994252"/>
                <a:ext cx="284259" cy="185823"/>
              </a:xfrm>
              <a:custGeom>
                <a:avLst/>
                <a:gdLst/>
                <a:ahLst/>
                <a:cxnLst/>
                <a:rect l="l" t="t" r="r" b="b"/>
                <a:pathLst>
                  <a:path w="9966" h="6514" extrusionOk="0">
                    <a:moveTo>
                      <a:pt x="9966" y="1"/>
                    </a:moveTo>
                    <a:lnTo>
                      <a:pt x="24" y="24"/>
                    </a:lnTo>
                    <a:lnTo>
                      <a:pt x="0" y="3561"/>
                    </a:lnTo>
                    <a:cubicBezTo>
                      <a:pt x="0" y="5192"/>
                      <a:pt x="2227" y="6513"/>
                      <a:pt x="5001" y="6513"/>
                    </a:cubicBezTo>
                    <a:cubicBezTo>
                      <a:pt x="7775" y="6513"/>
                      <a:pt x="9930" y="5192"/>
                      <a:pt x="9930" y="3561"/>
                    </a:cubicBezTo>
                    <a:lnTo>
                      <a:pt x="9966" y="3096"/>
                    </a:lnTo>
                    <a:lnTo>
                      <a:pt x="996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36"/>
              <p:cNvSpPr/>
              <p:nvPr/>
            </p:nvSpPr>
            <p:spPr>
              <a:xfrm>
                <a:off x="7101846" y="1986606"/>
                <a:ext cx="299547" cy="200943"/>
              </a:xfrm>
              <a:custGeom>
                <a:avLst/>
                <a:gdLst/>
                <a:ahLst/>
                <a:cxnLst/>
                <a:rect l="l" t="t" r="r" b="b"/>
                <a:pathLst>
                  <a:path w="10502" h="7044" extrusionOk="0">
                    <a:moveTo>
                      <a:pt x="10234" y="1"/>
                    </a:moveTo>
                    <a:cubicBezTo>
                      <a:pt x="10100" y="1"/>
                      <a:pt x="9966" y="90"/>
                      <a:pt x="9966" y="269"/>
                    </a:cubicBezTo>
                    <a:lnTo>
                      <a:pt x="9966" y="3340"/>
                    </a:lnTo>
                    <a:lnTo>
                      <a:pt x="9942" y="3829"/>
                    </a:lnTo>
                    <a:cubicBezTo>
                      <a:pt x="9942" y="5305"/>
                      <a:pt x="7847" y="6507"/>
                      <a:pt x="5275" y="6507"/>
                    </a:cubicBezTo>
                    <a:cubicBezTo>
                      <a:pt x="2667" y="6507"/>
                      <a:pt x="536" y="5305"/>
                      <a:pt x="536" y="3829"/>
                    </a:cubicBezTo>
                    <a:lnTo>
                      <a:pt x="572" y="292"/>
                    </a:lnTo>
                    <a:cubicBezTo>
                      <a:pt x="572" y="138"/>
                      <a:pt x="453" y="19"/>
                      <a:pt x="298" y="19"/>
                    </a:cubicBezTo>
                    <a:cubicBezTo>
                      <a:pt x="155" y="19"/>
                      <a:pt x="36" y="138"/>
                      <a:pt x="36" y="280"/>
                    </a:cubicBezTo>
                    <a:lnTo>
                      <a:pt x="0" y="3829"/>
                    </a:lnTo>
                    <a:cubicBezTo>
                      <a:pt x="0" y="5638"/>
                      <a:pt x="2322" y="7043"/>
                      <a:pt x="5275" y="7043"/>
                    </a:cubicBezTo>
                    <a:cubicBezTo>
                      <a:pt x="8192" y="7043"/>
                      <a:pt x="10478" y="5638"/>
                      <a:pt x="10478" y="3840"/>
                    </a:cubicBezTo>
                    <a:lnTo>
                      <a:pt x="10502" y="3364"/>
                    </a:lnTo>
                    <a:lnTo>
                      <a:pt x="10502" y="269"/>
                    </a:lnTo>
                    <a:cubicBezTo>
                      <a:pt x="10502" y="90"/>
                      <a:pt x="10368" y="1"/>
                      <a:pt x="102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36"/>
              <p:cNvSpPr/>
              <p:nvPr/>
            </p:nvSpPr>
            <p:spPr>
              <a:xfrm>
                <a:off x="7101846" y="1896089"/>
                <a:ext cx="300916" cy="183456"/>
              </a:xfrm>
              <a:custGeom>
                <a:avLst/>
                <a:gdLst/>
                <a:ahLst/>
                <a:cxnLst/>
                <a:rect l="l" t="t" r="r" b="b"/>
                <a:pathLst>
                  <a:path w="10550" h="6431" extrusionOk="0">
                    <a:moveTo>
                      <a:pt x="5275" y="536"/>
                    </a:moveTo>
                    <a:cubicBezTo>
                      <a:pt x="7882" y="536"/>
                      <a:pt x="10013" y="1739"/>
                      <a:pt x="10013" y="3215"/>
                    </a:cubicBezTo>
                    <a:cubicBezTo>
                      <a:pt x="10013" y="4692"/>
                      <a:pt x="7894" y="5894"/>
                      <a:pt x="5275" y="5894"/>
                    </a:cubicBezTo>
                    <a:cubicBezTo>
                      <a:pt x="2667" y="5894"/>
                      <a:pt x="536" y="4692"/>
                      <a:pt x="536" y="3215"/>
                    </a:cubicBezTo>
                    <a:cubicBezTo>
                      <a:pt x="536" y="1739"/>
                      <a:pt x="2667" y="536"/>
                      <a:pt x="5275" y="536"/>
                    </a:cubicBezTo>
                    <a:close/>
                    <a:moveTo>
                      <a:pt x="5275" y="1"/>
                    </a:moveTo>
                    <a:cubicBezTo>
                      <a:pt x="2322" y="1"/>
                      <a:pt x="0" y="1406"/>
                      <a:pt x="0" y="3215"/>
                    </a:cubicBezTo>
                    <a:cubicBezTo>
                      <a:pt x="0" y="5025"/>
                      <a:pt x="2322" y="6430"/>
                      <a:pt x="5275" y="6430"/>
                    </a:cubicBezTo>
                    <a:cubicBezTo>
                      <a:pt x="8228" y="6430"/>
                      <a:pt x="10549" y="5025"/>
                      <a:pt x="10549" y="3215"/>
                    </a:cubicBezTo>
                    <a:cubicBezTo>
                      <a:pt x="10549" y="1418"/>
                      <a:pt x="8228" y="1"/>
                      <a:pt x="5275"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36"/>
              <p:cNvSpPr/>
              <p:nvPr/>
            </p:nvSpPr>
            <p:spPr>
              <a:xfrm>
                <a:off x="7109661" y="1903563"/>
                <a:ext cx="285286" cy="168508"/>
              </a:xfrm>
              <a:custGeom>
                <a:avLst/>
                <a:gdLst/>
                <a:ahLst/>
                <a:cxnLst/>
                <a:rect l="l" t="t" r="r" b="b"/>
                <a:pathLst>
                  <a:path w="10002" h="5907" extrusionOk="0">
                    <a:moveTo>
                      <a:pt x="5001" y="1"/>
                    </a:moveTo>
                    <a:cubicBezTo>
                      <a:pt x="2239" y="1"/>
                      <a:pt x="0" y="1322"/>
                      <a:pt x="0" y="2953"/>
                    </a:cubicBezTo>
                    <a:cubicBezTo>
                      <a:pt x="0" y="4584"/>
                      <a:pt x="2239" y="5906"/>
                      <a:pt x="5001" y="5906"/>
                    </a:cubicBezTo>
                    <a:cubicBezTo>
                      <a:pt x="7763" y="5906"/>
                      <a:pt x="10001" y="4584"/>
                      <a:pt x="10001" y="2953"/>
                    </a:cubicBezTo>
                    <a:cubicBezTo>
                      <a:pt x="10001" y="1322"/>
                      <a:pt x="7763" y="1"/>
                      <a:pt x="5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36"/>
              <p:cNvSpPr/>
              <p:nvPr/>
            </p:nvSpPr>
            <p:spPr>
              <a:xfrm>
                <a:off x="7156184" y="1928011"/>
                <a:ext cx="192929" cy="119584"/>
              </a:xfrm>
              <a:custGeom>
                <a:avLst/>
                <a:gdLst/>
                <a:ahLst/>
                <a:cxnLst/>
                <a:rect l="l" t="t" r="r" b="b"/>
                <a:pathLst>
                  <a:path w="6764" h="4192" extrusionOk="0">
                    <a:moveTo>
                      <a:pt x="3382" y="1"/>
                    </a:moveTo>
                    <a:cubicBezTo>
                      <a:pt x="1512" y="1"/>
                      <a:pt x="0" y="941"/>
                      <a:pt x="0" y="2096"/>
                    </a:cubicBezTo>
                    <a:cubicBezTo>
                      <a:pt x="0" y="3251"/>
                      <a:pt x="1512" y="4192"/>
                      <a:pt x="3382" y="4192"/>
                    </a:cubicBezTo>
                    <a:cubicBezTo>
                      <a:pt x="5251" y="4192"/>
                      <a:pt x="6763" y="3251"/>
                      <a:pt x="6763" y="2096"/>
                    </a:cubicBezTo>
                    <a:cubicBezTo>
                      <a:pt x="6763" y="941"/>
                      <a:pt x="5251" y="1"/>
                      <a:pt x="33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36"/>
              <p:cNvSpPr/>
              <p:nvPr/>
            </p:nvSpPr>
            <p:spPr>
              <a:xfrm>
                <a:off x="7142920" y="1944157"/>
                <a:ext cx="218400" cy="87492"/>
              </a:xfrm>
              <a:custGeom>
                <a:avLst/>
                <a:gdLst/>
                <a:ahLst/>
                <a:cxnLst/>
                <a:rect l="l" t="t" r="r" b="b"/>
                <a:pathLst>
                  <a:path w="7657" h="3067" extrusionOk="0">
                    <a:moveTo>
                      <a:pt x="378" y="0"/>
                    </a:moveTo>
                    <a:cubicBezTo>
                      <a:pt x="112" y="0"/>
                      <a:pt x="0" y="412"/>
                      <a:pt x="299" y="518"/>
                    </a:cubicBezTo>
                    <a:lnTo>
                      <a:pt x="7192" y="3054"/>
                    </a:lnTo>
                    <a:cubicBezTo>
                      <a:pt x="7216" y="3066"/>
                      <a:pt x="7252" y="3066"/>
                      <a:pt x="7288" y="3066"/>
                    </a:cubicBezTo>
                    <a:cubicBezTo>
                      <a:pt x="7585" y="3066"/>
                      <a:pt x="7657" y="2650"/>
                      <a:pt x="7383" y="2542"/>
                    </a:cubicBezTo>
                    <a:lnTo>
                      <a:pt x="477" y="18"/>
                    </a:lnTo>
                    <a:cubicBezTo>
                      <a:pt x="442" y="6"/>
                      <a:pt x="409" y="0"/>
                      <a:pt x="3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36"/>
              <p:cNvSpPr/>
              <p:nvPr/>
            </p:nvSpPr>
            <p:spPr>
              <a:xfrm>
                <a:off x="7143262" y="1944043"/>
                <a:ext cx="218685" cy="87606"/>
              </a:xfrm>
              <a:custGeom>
                <a:avLst/>
                <a:gdLst/>
                <a:ahLst/>
                <a:cxnLst/>
                <a:rect l="l" t="t" r="r" b="b"/>
                <a:pathLst>
                  <a:path w="7667" h="3071" extrusionOk="0">
                    <a:moveTo>
                      <a:pt x="7286" y="1"/>
                    </a:moveTo>
                    <a:cubicBezTo>
                      <a:pt x="7253" y="1"/>
                      <a:pt x="7218" y="8"/>
                      <a:pt x="7180" y="22"/>
                    </a:cubicBezTo>
                    <a:lnTo>
                      <a:pt x="287" y="2546"/>
                    </a:lnTo>
                    <a:cubicBezTo>
                      <a:pt x="1" y="2654"/>
                      <a:pt x="84" y="3070"/>
                      <a:pt x="382" y="3070"/>
                    </a:cubicBezTo>
                    <a:cubicBezTo>
                      <a:pt x="406" y="3070"/>
                      <a:pt x="441" y="3058"/>
                      <a:pt x="465" y="3058"/>
                    </a:cubicBezTo>
                    <a:lnTo>
                      <a:pt x="7371" y="522"/>
                    </a:lnTo>
                    <a:cubicBezTo>
                      <a:pt x="7667" y="417"/>
                      <a:pt x="7550" y="1"/>
                      <a:pt x="7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6"/>
              <p:cNvSpPr/>
              <p:nvPr/>
            </p:nvSpPr>
            <p:spPr>
              <a:xfrm>
                <a:off x="7245491" y="1471686"/>
                <a:ext cx="15317" cy="514081"/>
              </a:xfrm>
              <a:custGeom>
                <a:avLst/>
                <a:gdLst/>
                <a:ahLst/>
                <a:cxnLst/>
                <a:rect l="l" t="t" r="r" b="b"/>
                <a:pathLst>
                  <a:path w="537" h="18021" extrusionOk="0">
                    <a:moveTo>
                      <a:pt x="269" y="1"/>
                    </a:moveTo>
                    <a:cubicBezTo>
                      <a:pt x="135" y="1"/>
                      <a:pt x="1" y="90"/>
                      <a:pt x="1" y="269"/>
                    </a:cubicBezTo>
                    <a:lnTo>
                      <a:pt x="1" y="17747"/>
                    </a:lnTo>
                    <a:cubicBezTo>
                      <a:pt x="1" y="17902"/>
                      <a:pt x="120" y="18021"/>
                      <a:pt x="275" y="18021"/>
                    </a:cubicBezTo>
                    <a:cubicBezTo>
                      <a:pt x="417" y="18021"/>
                      <a:pt x="536" y="17902"/>
                      <a:pt x="536" y="17747"/>
                    </a:cubicBezTo>
                    <a:lnTo>
                      <a:pt x="536" y="269"/>
                    </a:lnTo>
                    <a:cubicBezTo>
                      <a:pt x="536" y="90"/>
                      <a:pt x="402" y="1"/>
                      <a:pt x="2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36"/>
              <p:cNvSpPr/>
              <p:nvPr/>
            </p:nvSpPr>
            <p:spPr>
              <a:xfrm>
                <a:off x="7198969" y="1478618"/>
                <a:ext cx="64747" cy="426333"/>
              </a:xfrm>
              <a:custGeom>
                <a:avLst/>
                <a:gdLst/>
                <a:ahLst/>
                <a:cxnLst/>
                <a:rect l="l" t="t" r="r" b="b"/>
                <a:pathLst>
                  <a:path w="2270" h="14945" extrusionOk="0">
                    <a:moveTo>
                      <a:pt x="1916" y="1"/>
                    </a:moveTo>
                    <a:cubicBezTo>
                      <a:pt x="1824" y="1"/>
                      <a:pt x="1732" y="47"/>
                      <a:pt x="1679" y="157"/>
                    </a:cubicBezTo>
                    <a:lnTo>
                      <a:pt x="72" y="3562"/>
                    </a:lnTo>
                    <a:cubicBezTo>
                      <a:pt x="48" y="3598"/>
                      <a:pt x="48" y="3633"/>
                      <a:pt x="48" y="3669"/>
                    </a:cubicBezTo>
                    <a:cubicBezTo>
                      <a:pt x="1" y="8693"/>
                      <a:pt x="36" y="8789"/>
                      <a:pt x="60" y="8836"/>
                    </a:cubicBezTo>
                    <a:cubicBezTo>
                      <a:pt x="108" y="9003"/>
                      <a:pt x="1179" y="13158"/>
                      <a:pt x="1596" y="14742"/>
                    </a:cubicBezTo>
                    <a:cubicBezTo>
                      <a:pt x="1620" y="14861"/>
                      <a:pt x="1727" y="14944"/>
                      <a:pt x="1846" y="14944"/>
                    </a:cubicBezTo>
                    <a:cubicBezTo>
                      <a:pt x="1870" y="14944"/>
                      <a:pt x="1894" y="14944"/>
                      <a:pt x="1917" y="14932"/>
                    </a:cubicBezTo>
                    <a:cubicBezTo>
                      <a:pt x="2060" y="14897"/>
                      <a:pt x="2156" y="14754"/>
                      <a:pt x="2120" y="14611"/>
                    </a:cubicBezTo>
                    <a:cubicBezTo>
                      <a:pt x="1763" y="13242"/>
                      <a:pt x="608" y="8789"/>
                      <a:pt x="584" y="8717"/>
                    </a:cubicBezTo>
                    <a:cubicBezTo>
                      <a:pt x="548" y="8515"/>
                      <a:pt x="560" y="5645"/>
                      <a:pt x="584" y="3740"/>
                    </a:cubicBezTo>
                    <a:lnTo>
                      <a:pt x="2167" y="383"/>
                    </a:lnTo>
                    <a:cubicBezTo>
                      <a:pt x="2269" y="171"/>
                      <a:pt x="2093" y="1"/>
                      <a:pt x="19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36"/>
              <p:cNvSpPr/>
              <p:nvPr/>
            </p:nvSpPr>
            <p:spPr>
              <a:xfrm>
                <a:off x="7210179" y="1459647"/>
                <a:ext cx="123989" cy="136558"/>
              </a:xfrm>
              <a:custGeom>
                <a:avLst/>
                <a:gdLst/>
                <a:ahLst/>
                <a:cxnLst/>
                <a:rect l="l" t="t" r="r" b="b"/>
                <a:pathLst>
                  <a:path w="4347" h="4787" extrusionOk="0">
                    <a:moveTo>
                      <a:pt x="4346" y="0"/>
                    </a:moveTo>
                    <a:lnTo>
                      <a:pt x="0" y="2608"/>
                    </a:lnTo>
                    <a:lnTo>
                      <a:pt x="0" y="4786"/>
                    </a:lnTo>
                    <a:lnTo>
                      <a:pt x="4346" y="2179"/>
                    </a:lnTo>
                    <a:lnTo>
                      <a:pt x="4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36"/>
              <p:cNvSpPr/>
              <p:nvPr/>
            </p:nvSpPr>
            <p:spPr>
              <a:xfrm>
                <a:off x="7202706" y="1452087"/>
                <a:ext cx="139277" cy="151591"/>
              </a:xfrm>
              <a:custGeom>
                <a:avLst/>
                <a:gdLst/>
                <a:ahLst/>
                <a:cxnLst/>
                <a:rect l="l" t="t" r="r" b="b"/>
                <a:pathLst>
                  <a:path w="4883" h="5314" extrusionOk="0">
                    <a:moveTo>
                      <a:pt x="4346" y="741"/>
                    </a:moveTo>
                    <a:lnTo>
                      <a:pt x="4346" y="2289"/>
                    </a:lnTo>
                    <a:lnTo>
                      <a:pt x="536" y="4575"/>
                    </a:lnTo>
                    <a:lnTo>
                      <a:pt x="536" y="3027"/>
                    </a:lnTo>
                    <a:lnTo>
                      <a:pt x="4346" y="741"/>
                    </a:lnTo>
                    <a:close/>
                    <a:moveTo>
                      <a:pt x="4614" y="1"/>
                    </a:moveTo>
                    <a:cubicBezTo>
                      <a:pt x="4568" y="1"/>
                      <a:pt x="4521" y="13"/>
                      <a:pt x="4477" y="39"/>
                    </a:cubicBezTo>
                    <a:lnTo>
                      <a:pt x="131" y="2646"/>
                    </a:lnTo>
                    <a:cubicBezTo>
                      <a:pt x="48" y="2694"/>
                      <a:pt x="0" y="2777"/>
                      <a:pt x="0" y="2873"/>
                    </a:cubicBezTo>
                    <a:lnTo>
                      <a:pt x="0" y="5051"/>
                    </a:lnTo>
                    <a:cubicBezTo>
                      <a:pt x="0" y="5147"/>
                      <a:pt x="60" y="5230"/>
                      <a:pt x="131" y="5278"/>
                    </a:cubicBezTo>
                    <a:cubicBezTo>
                      <a:pt x="179" y="5301"/>
                      <a:pt x="227" y="5313"/>
                      <a:pt x="262" y="5313"/>
                    </a:cubicBezTo>
                    <a:cubicBezTo>
                      <a:pt x="322" y="5313"/>
                      <a:pt x="370" y="5301"/>
                      <a:pt x="405" y="5278"/>
                    </a:cubicBezTo>
                    <a:lnTo>
                      <a:pt x="4751" y="2670"/>
                    </a:lnTo>
                    <a:cubicBezTo>
                      <a:pt x="4834" y="2623"/>
                      <a:pt x="4882" y="2539"/>
                      <a:pt x="4882" y="2444"/>
                    </a:cubicBezTo>
                    <a:lnTo>
                      <a:pt x="4882" y="265"/>
                    </a:lnTo>
                    <a:cubicBezTo>
                      <a:pt x="4882" y="113"/>
                      <a:pt x="4754" y="1"/>
                      <a:pt x="46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36"/>
              <p:cNvSpPr/>
              <p:nvPr/>
            </p:nvSpPr>
            <p:spPr>
              <a:xfrm>
                <a:off x="7089609" y="1458278"/>
                <a:ext cx="120595" cy="137927"/>
              </a:xfrm>
              <a:custGeom>
                <a:avLst/>
                <a:gdLst/>
                <a:ahLst/>
                <a:cxnLst/>
                <a:rect l="l" t="t" r="r" b="b"/>
                <a:pathLst>
                  <a:path w="4228" h="4835" extrusionOk="0">
                    <a:moveTo>
                      <a:pt x="1" y="1"/>
                    </a:moveTo>
                    <a:lnTo>
                      <a:pt x="1" y="2167"/>
                    </a:lnTo>
                    <a:lnTo>
                      <a:pt x="4227" y="4834"/>
                    </a:lnTo>
                    <a:lnTo>
                      <a:pt x="4227" y="265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36"/>
              <p:cNvSpPr/>
              <p:nvPr/>
            </p:nvSpPr>
            <p:spPr>
              <a:xfrm>
                <a:off x="7081794" y="1450690"/>
                <a:ext cx="136225" cy="152989"/>
              </a:xfrm>
              <a:custGeom>
                <a:avLst/>
                <a:gdLst/>
                <a:ahLst/>
                <a:cxnLst/>
                <a:rect l="l" t="t" r="r" b="b"/>
                <a:pathLst>
                  <a:path w="4776" h="5363" extrusionOk="0">
                    <a:moveTo>
                      <a:pt x="537" y="755"/>
                    </a:moveTo>
                    <a:lnTo>
                      <a:pt x="4239" y="3076"/>
                    </a:lnTo>
                    <a:lnTo>
                      <a:pt x="4239" y="4612"/>
                    </a:lnTo>
                    <a:lnTo>
                      <a:pt x="537" y="2291"/>
                    </a:lnTo>
                    <a:lnTo>
                      <a:pt x="537" y="755"/>
                    </a:lnTo>
                    <a:close/>
                    <a:moveTo>
                      <a:pt x="274" y="0"/>
                    </a:moveTo>
                    <a:cubicBezTo>
                      <a:pt x="133" y="0"/>
                      <a:pt x="1" y="107"/>
                      <a:pt x="1" y="267"/>
                    </a:cubicBezTo>
                    <a:lnTo>
                      <a:pt x="1" y="2433"/>
                    </a:lnTo>
                    <a:cubicBezTo>
                      <a:pt x="1" y="2529"/>
                      <a:pt x="48" y="2612"/>
                      <a:pt x="132" y="2660"/>
                    </a:cubicBezTo>
                    <a:lnTo>
                      <a:pt x="4370" y="5327"/>
                    </a:lnTo>
                    <a:cubicBezTo>
                      <a:pt x="4406" y="5350"/>
                      <a:pt x="4454" y="5362"/>
                      <a:pt x="4501" y="5362"/>
                    </a:cubicBezTo>
                    <a:cubicBezTo>
                      <a:pt x="4549" y="5362"/>
                      <a:pt x="4597" y="5350"/>
                      <a:pt x="4644" y="5339"/>
                    </a:cubicBezTo>
                    <a:cubicBezTo>
                      <a:pt x="4728" y="5291"/>
                      <a:pt x="4775" y="5196"/>
                      <a:pt x="4775" y="5100"/>
                    </a:cubicBezTo>
                    <a:lnTo>
                      <a:pt x="4775" y="2934"/>
                    </a:lnTo>
                    <a:cubicBezTo>
                      <a:pt x="4775" y="2838"/>
                      <a:pt x="4728" y="2755"/>
                      <a:pt x="4656" y="2695"/>
                    </a:cubicBezTo>
                    <a:lnTo>
                      <a:pt x="418" y="40"/>
                    </a:lnTo>
                    <a:cubicBezTo>
                      <a:pt x="372" y="13"/>
                      <a:pt x="322" y="0"/>
                      <a:pt x="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36"/>
              <p:cNvSpPr/>
              <p:nvPr/>
            </p:nvSpPr>
            <p:spPr>
              <a:xfrm>
                <a:off x="7089609" y="1386959"/>
                <a:ext cx="244555" cy="147084"/>
              </a:xfrm>
              <a:custGeom>
                <a:avLst/>
                <a:gdLst/>
                <a:ahLst/>
                <a:cxnLst/>
                <a:rect l="l" t="t" r="r" b="b"/>
                <a:pathLst>
                  <a:path w="8574" h="5156" extrusionOk="0">
                    <a:moveTo>
                      <a:pt x="4346" y="0"/>
                    </a:moveTo>
                    <a:lnTo>
                      <a:pt x="1" y="2501"/>
                    </a:lnTo>
                    <a:lnTo>
                      <a:pt x="4227" y="5156"/>
                    </a:lnTo>
                    <a:lnTo>
                      <a:pt x="8573" y="2548"/>
                    </a:lnTo>
                    <a:lnTo>
                      <a:pt x="43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36"/>
              <p:cNvSpPr/>
              <p:nvPr/>
            </p:nvSpPr>
            <p:spPr>
              <a:xfrm>
                <a:off x="7081794" y="1379143"/>
                <a:ext cx="261526" cy="162717"/>
              </a:xfrm>
              <a:custGeom>
                <a:avLst/>
                <a:gdLst/>
                <a:ahLst/>
                <a:cxnLst/>
                <a:rect l="l" t="t" r="r" b="b"/>
                <a:pathLst>
                  <a:path w="9169" h="5704" extrusionOk="0">
                    <a:moveTo>
                      <a:pt x="4609" y="584"/>
                    </a:moveTo>
                    <a:lnTo>
                      <a:pt x="8323" y="2822"/>
                    </a:lnTo>
                    <a:lnTo>
                      <a:pt x="4501" y="5120"/>
                    </a:lnTo>
                    <a:lnTo>
                      <a:pt x="787" y="2786"/>
                    </a:lnTo>
                    <a:lnTo>
                      <a:pt x="4609" y="584"/>
                    </a:lnTo>
                    <a:close/>
                    <a:moveTo>
                      <a:pt x="4615" y="0"/>
                    </a:moveTo>
                    <a:cubicBezTo>
                      <a:pt x="4567" y="0"/>
                      <a:pt x="4519" y="12"/>
                      <a:pt x="4478" y="36"/>
                    </a:cubicBezTo>
                    <a:lnTo>
                      <a:pt x="144" y="2536"/>
                    </a:lnTo>
                    <a:cubicBezTo>
                      <a:pt x="60" y="2584"/>
                      <a:pt x="13" y="2667"/>
                      <a:pt x="1" y="2763"/>
                    </a:cubicBezTo>
                    <a:cubicBezTo>
                      <a:pt x="1" y="2858"/>
                      <a:pt x="48" y="2941"/>
                      <a:pt x="132" y="3001"/>
                    </a:cubicBezTo>
                    <a:lnTo>
                      <a:pt x="4370" y="5656"/>
                    </a:lnTo>
                    <a:cubicBezTo>
                      <a:pt x="4406" y="5692"/>
                      <a:pt x="4454" y="5703"/>
                      <a:pt x="4501" y="5703"/>
                    </a:cubicBezTo>
                    <a:cubicBezTo>
                      <a:pt x="4561" y="5703"/>
                      <a:pt x="4609" y="5680"/>
                      <a:pt x="4644" y="5656"/>
                    </a:cubicBezTo>
                    <a:lnTo>
                      <a:pt x="8990" y="3048"/>
                    </a:lnTo>
                    <a:cubicBezTo>
                      <a:pt x="9169" y="2941"/>
                      <a:pt x="9169" y="2691"/>
                      <a:pt x="8990" y="2596"/>
                    </a:cubicBezTo>
                    <a:lnTo>
                      <a:pt x="4751" y="36"/>
                    </a:lnTo>
                    <a:cubicBezTo>
                      <a:pt x="4710" y="12"/>
                      <a:pt x="4662" y="0"/>
                      <a:pt x="4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36"/>
              <p:cNvSpPr/>
              <p:nvPr/>
            </p:nvSpPr>
            <p:spPr>
              <a:xfrm>
                <a:off x="5669360" y="2720104"/>
                <a:ext cx="41815" cy="45529"/>
              </a:xfrm>
              <a:custGeom>
                <a:avLst/>
                <a:gdLst/>
                <a:ahLst/>
                <a:cxnLst/>
                <a:rect l="l" t="t" r="r" b="b"/>
                <a:pathLst>
                  <a:path w="1466" h="1596" extrusionOk="0">
                    <a:moveTo>
                      <a:pt x="1" y="0"/>
                    </a:moveTo>
                    <a:lnTo>
                      <a:pt x="1" y="476"/>
                    </a:lnTo>
                    <a:cubicBezTo>
                      <a:pt x="1" y="643"/>
                      <a:pt x="96" y="798"/>
                      <a:pt x="239" y="893"/>
                    </a:cubicBezTo>
                    <a:lnTo>
                      <a:pt x="1430" y="1596"/>
                    </a:lnTo>
                    <a:lnTo>
                      <a:pt x="1465" y="84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6"/>
              <p:cNvSpPr/>
              <p:nvPr/>
            </p:nvSpPr>
            <p:spPr>
              <a:xfrm>
                <a:off x="5659862" y="2710262"/>
                <a:ext cx="61495" cy="65212"/>
              </a:xfrm>
              <a:custGeom>
                <a:avLst/>
                <a:gdLst/>
                <a:ahLst/>
                <a:cxnLst/>
                <a:rect l="l" t="t" r="r" b="b"/>
                <a:pathLst>
                  <a:path w="2156" h="2286" extrusionOk="0">
                    <a:moveTo>
                      <a:pt x="344" y="0"/>
                    </a:moveTo>
                    <a:cubicBezTo>
                      <a:pt x="162" y="0"/>
                      <a:pt x="0" y="139"/>
                      <a:pt x="0" y="345"/>
                    </a:cubicBezTo>
                    <a:lnTo>
                      <a:pt x="0" y="821"/>
                    </a:lnTo>
                    <a:cubicBezTo>
                      <a:pt x="0" y="1119"/>
                      <a:pt x="143" y="1381"/>
                      <a:pt x="393" y="1536"/>
                    </a:cubicBezTo>
                    <a:lnTo>
                      <a:pt x="1584" y="2238"/>
                    </a:lnTo>
                    <a:cubicBezTo>
                      <a:pt x="1643" y="2274"/>
                      <a:pt x="1703" y="2286"/>
                      <a:pt x="1763" y="2286"/>
                    </a:cubicBezTo>
                    <a:cubicBezTo>
                      <a:pt x="1822" y="2286"/>
                      <a:pt x="1882" y="2274"/>
                      <a:pt x="1929" y="2250"/>
                    </a:cubicBezTo>
                    <a:cubicBezTo>
                      <a:pt x="2036" y="2191"/>
                      <a:pt x="2108" y="2083"/>
                      <a:pt x="2120" y="1953"/>
                    </a:cubicBezTo>
                    <a:lnTo>
                      <a:pt x="2155" y="1202"/>
                    </a:lnTo>
                    <a:cubicBezTo>
                      <a:pt x="2155" y="1083"/>
                      <a:pt x="2084" y="952"/>
                      <a:pt x="1977" y="893"/>
                    </a:cubicBezTo>
                    <a:lnTo>
                      <a:pt x="524" y="48"/>
                    </a:lnTo>
                    <a:cubicBezTo>
                      <a:pt x="465" y="15"/>
                      <a:pt x="404"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6"/>
              <p:cNvSpPr/>
              <p:nvPr/>
            </p:nvSpPr>
            <p:spPr>
              <a:xfrm>
                <a:off x="5669360" y="2676457"/>
                <a:ext cx="111097" cy="67780"/>
              </a:xfrm>
              <a:custGeom>
                <a:avLst/>
                <a:gdLst/>
                <a:ahLst/>
                <a:cxnLst/>
                <a:rect l="l" t="t" r="r" b="b"/>
                <a:pathLst>
                  <a:path w="3895" h="2376" extrusionOk="0">
                    <a:moveTo>
                      <a:pt x="2739" y="0"/>
                    </a:moveTo>
                    <a:cubicBezTo>
                      <a:pt x="2601" y="0"/>
                      <a:pt x="2464" y="39"/>
                      <a:pt x="2346" y="113"/>
                    </a:cubicBezTo>
                    <a:lnTo>
                      <a:pt x="1" y="1530"/>
                    </a:lnTo>
                    <a:lnTo>
                      <a:pt x="1465" y="2376"/>
                    </a:lnTo>
                    <a:lnTo>
                      <a:pt x="3644" y="1054"/>
                    </a:lnTo>
                    <a:cubicBezTo>
                      <a:pt x="3894" y="899"/>
                      <a:pt x="3882" y="542"/>
                      <a:pt x="3632" y="399"/>
                    </a:cubicBezTo>
                    <a:lnTo>
                      <a:pt x="3108" y="101"/>
                    </a:lnTo>
                    <a:cubicBezTo>
                      <a:pt x="2994" y="33"/>
                      <a:pt x="2866"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6"/>
              <p:cNvSpPr/>
              <p:nvPr/>
            </p:nvSpPr>
            <p:spPr>
              <a:xfrm>
                <a:off x="5658151" y="2666643"/>
                <a:ext cx="134172" cy="87435"/>
              </a:xfrm>
              <a:custGeom>
                <a:avLst/>
                <a:gdLst/>
                <a:ahLst/>
                <a:cxnLst/>
                <a:rect l="l" t="t" r="r" b="b"/>
                <a:pathLst>
                  <a:path w="4704" h="3065" extrusionOk="0">
                    <a:moveTo>
                      <a:pt x="3124" y="679"/>
                    </a:moveTo>
                    <a:cubicBezTo>
                      <a:pt x="3191" y="679"/>
                      <a:pt x="3260" y="697"/>
                      <a:pt x="3323" y="731"/>
                    </a:cubicBezTo>
                    <a:lnTo>
                      <a:pt x="3847" y="1029"/>
                    </a:lnTo>
                    <a:lnTo>
                      <a:pt x="4013" y="731"/>
                    </a:lnTo>
                    <a:lnTo>
                      <a:pt x="3847" y="1100"/>
                    </a:lnTo>
                    <a:lnTo>
                      <a:pt x="1858" y="2315"/>
                    </a:lnTo>
                    <a:lnTo>
                      <a:pt x="1084" y="1862"/>
                    </a:lnTo>
                    <a:lnTo>
                      <a:pt x="2918" y="743"/>
                    </a:lnTo>
                    <a:cubicBezTo>
                      <a:pt x="2980" y="700"/>
                      <a:pt x="3051" y="679"/>
                      <a:pt x="3124" y="679"/>
                    </a:cubicBezTo>
                    <a:close/>
                    <a:moveTo>
                      <a:pt x="3142" y="0"/>
                    </a:moveTo>
                    <a:cubicBezTo>
                      <a:pt x="2941" y="0"/>
                      <a:pt x="2741" y="54"/>
                      <a:pt x="2561" y="160"/>
                    </a:cubicBezTo>
                    <a:lnTo>
                      <a:pt x="227" y="1577"/>
                    </a:lnTo>
                    <a:cubicBezTo>
                      <a:pt x="1" y="1707"/>
                      <a:pt x="1" y="2041"/>
                      <a:pt x="227" y="2172"/>
                    </a:cubicBezTo>
                    <a:lnTo>
                      <a:pt x="1692" y="3017"/>
                    </a:lnTo>
                    <a:cubicBezTo>
                      <a:pt x="1739" y="3053"/>
                      <a:pt x="1799" y="3065"/>
                      <a:pt x="1858" y="3065"/>
                    </a:cubicBezTo>
                    <a:cubicBezTo>
                      <a:pt x="1930" y="3065"/>
                      <a:pt x="1989" y="3053"/>
                      <a:pt x="2049" y="3029"/>
                    </a:cubicBezTo>
                    <a:lnTo>
                      <a:pt x="4228" y="1696"/>
                    </a:lnTo>
                    <a:cubicBezTo>
                      <a:pt x="4704" y="1410"/>
                      <a:pt x="4692" y="707"/>
                      <a:pt x="4204" y="434"/>
                    </a:cubicBezTo>
                    <a:lnTo>
                      <a:pt x="3680" y="136"/>
                    </a:lnTo>
                    <a:cubicBezTo>
                      <a:pt x="3509" y="45"/>
                      <a:pt x="3325" y="0"/>
                      <a:pt x="3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36"/>
              <p:cNvSpPr/>
              <p:nvPr/>
            </p:nvSpPr>
            <p:spPr>
              <a:xfrm>
                <a:off x="5710121" y="2697339"/>
                <a:ext cx="71678" cy="68293"/>
              </a:xfrm>
              <a:custGeom>
                <a:avLst/>
                <a:gdLst/>
                <a:ahLst/>
                <a:cxnLst/>
                <a:rect l="l" t="t" r="r" b="b"/>
                <a:pathLst>
                  <a:path w="2513" h="2394" extrusionOk="0">
                    <a:moveTo>
                      <a:pt x="2465" y="0"/>
                    </a:moveTo>
                    <a:lnTo>
                      <a:pt x="36" y="1644"/>
                    </a:lnTo>
                    <a:lnTo>
                      <a:pt x="1" y="2394"/>
                    </a:lnTo>
                    <a:lnTo>
                      <a:pt x="1" y="2394"/>
                    </a:lnTo>
                    <a:lnTo>
                      <a:pt x="2275" y="870"/>
                    </a:lnTo>
                    <a:cubicBezTo>
                      <a:pt x="2429" y="762"/>
                      <a:pt x="2513" y="584"/>
                      <a:pt x="2513" y="405"/>
                    </a:cubicBezTo>
                    <a:lnTo>
                      <a:pt x="24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36"/>
              <p:cNvSpPr/>
              <p:nvPr/>
            </p:nvSpPr>
            <p:spPr>
              <a:xfrm>
                <a:off x="5700280" y="2687411"/>
                <a:ext cx="91701" cy="88062"/>
              </a:xfrm>
              <a:custGeom>
                <a:avLst/>
                <a:gdLst/>
                <a:ahLst/>
                <a:cxnLst/>
                <a:rect l="l" t="t" r="r" b="b"/>
                <a:pathLst>
                  <a:path w="3215" h="3087" extrusionOk="0">
                    <a:moveTo>
                      <a:pt x="2796" y="1"/>
                    </a:moveTo>
                    <a:cubicBezTo>
                      <a:pt x="2727" y="1"/>
                      <a:pt x="2662" y="22"/>
                      <a:pt x="2608" y="63"/>
                    </a:cubicBezTo>
                    <a:lnTo>
                      <a:pt x="179" y="1706"/>
                    </a:lnTo>
                    <a:cubicBezTo>
                      <a:pt x="95" y="1777"/>
                      <a:pt x="36" y="1872"/>
                      <a:pt x="36" y="1980"/>
                    </a:cubicBezTo>
                    <a:lnTo>
                      <a:pt x="0" y="2730"/>
                    </a:lnTo>
                    <a:cubicBezTo>
                      <a:pt x="0" y="2861"/>
                      <a:pt x="60" y="2980"/>
                      <a:pt x="179" y="3051"/>
                    </a:cubicBezTo>
                    <a:cubicBezTo>
                      <a:pt x="226" y="3075"/>
                      <a:pt x="286" y="3087"/>
                      <a:pt x="346" y="3087"/>
                    </a:cubicBezTo>
                    <a:cubicBezTo>
                      <a:pt x="417" y="3087"/>
                      <a:pt x="488" y="3075"/>
                      <a:pt x="536" y="3039"/>
                    </a:cubicBezTo>
                    <a:lnTo>
                      <a:pt x="2810" y="1515"/>
                    </a:lnTo>
                    <a:cubicBezTo>
                      <a:pt x="3072" y="1337"/>
                      <a:pt x="3215" y="1027"/>
                      <a:pt x="3203" y="718"/>
                    </a:cubicBezTo>
                    <a:lnTo>
                      <a:pt x="3155" y="313"/>
                    </a:lnTo>
                    <a:cubicBezTo>
                      <a:pt x="3132" y="194"/>
                      <a:pt x="3060" y="87"/>
                      <a:pt x="2953" y="39"/>
                    </a:cubicBezTo>
                    <a:cubicBezTo>
                      <a:pt x="2902" y="13"/>
                      <a:pt x="2848" y="1"/>
                      <a:pt x="27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36"/>
              <p:cNvSpPr/>
              <p:nvPr/>
            </p:nvSpPr>
            <p:spPr>
              <a:xfrm>
                <a:off x="5657152" y="2705098"/>
                <a:ext cx="83230" cy="58851"/>
              </a:xfrm>
              <a:custGeom>
                <a:avLst/>
                <a:gdLst/>
                <a:ahLst/>
                <a:cxnLst/>
                <a:rect l="l" t="t" r="r" b="b"/>
                <a:pathLst>
                  <a:path w="2918" h="2063" extrusionOk="0">
                    <a:moveTo>
                      <a:pt x="1406" y="692"/>
                    </a:moveTo>
                    <a:cubicBezTo>
                      <a:pt x="1421" y="692"/>
                      <a:pt x="1437" y="692"/>
                      <a:pt x="1453" y="693"/>
                    </a:cubicBezTo>
                    <a:lnTo>
                      <a:pt x="1465" y="693"/>
                    </a:lnTo>
                    <a:lnTo>
                      <a:pt x="1465" y="705"/>
                    </a:lnTo>
                    <a:cubicBezTo>
                      <a:pt x="1493" y="702"/>
                      <a:pt x="1521" y="701"/>
                      <a:pt x="1549" y="701"/>
                    </a:cubicBezTo>
                    <a:cubicBezTo>
                      <a:pt x="1770" y="701"/>
                      <a:pt x="1986" y="782"/>
                      <a:pt x="2155" y="919"/>
                    </a:cubicBezTo>
                    <a:cubicBezTo>
                      <a:pt x="2179" y="943"/>
                      <a:pt x="2203" y="991"/>
                      <a:pt x="2203" y="1026"/>
                    </a:cubicBezTo>
                    <a:cubicBezTo>
                      <a:pt x="2203" y="1157"/>
                      <a:pt x="1893" y="1360"/>
                      <a:pt x="1465" y="1360"/>
                    </a:cubicBezTo>
                    <a:lnTo>
                      <a:pt x="1453" y="1360"/>
                    </a:lnTo>
                    <a:cubicBezTo>
                      <a:pt x="1024" y="1360"/>
                      <a:pt x="726" y="1169"/>
                      <a:pt x="715" y="1038"/>
                    </a:cubicBezTo>
                    <a:cubicBezTo>
                      <a:pt x="715" y="991"/>
                      <a:pt x="726" y="955"/>
                      <a:pt x="762" y="931"/>
                    </a:cubicBezTo>
                    <a:cubicBezTo>
                      <a:pt x="941" y="775"/>
                      <a:pt x="1172" y="692"/>
                      <a:pt x="1406" y="692"/>
                    </a:cubicBezTo>
                    <a:close/>
                    <a:moveTo>
                      <a:pt x="1548" y="0"/>
                    </a:moveTo>
                    <a:cubicBezTo>
                      <a:pt x="1520" y="0"/>
                      <a:pt x="1492" y="1"/>
                      <a:pt x="1465" y="2"/>
                    </a:cubicBezTo>
                    <a:lnTo>
                      <a:pt x="1453" y="2"/>
                    </a:lnTo>
                    <a:cubicBezTo>
                      <a:pt x="1424" y="1"/>
                      <a:pt x="1396" y="0"/>
                      <a:pt x="1368" y="0"/>
                    </a:cubicBezTo>
                    <a:cubicBezTo>
                      <a:pt x="947" y="0"/>
                      <a:pt x="551" y="165"/>
                      <a:pt x="238" y="467"/>
                    </a:cubicBezTo>
                    <a:cubicBezTo>
                      <a:pt x="83" y="633"/>
                      <a:pt x="0" y="860"/>
                      <a:pt x="12" y="1098"/>
                    </a:cubicBezTo>
                    <a:cubicBezTo>
                      <a:pt x="60" y="1645"/>
                      <a:pt x="679" y="2062"/>
                      <a:pt x="1453" y="2062"/>
                    </a:cubicBezTo>
                    <a:lnTo>
                      <a:pt x="1465" y="2062"/>
                    </a:lnTo>
                    <a:cubicBezTo>
                      <a:pt x="2239" y="2050"/>
                      <a:pt x="2858" y="1633"/>
                      <a:pt x="2905" y="1086"/>
                    </a:cubicBezTo>
                    <a:cubicBezTo>
                      <a:pt x="2917" y="848"/>
                      <a:pt x="2834" y="610"/>
                      <a:pt x="2667" y="443"/>
                    </a:cubicBezTo>
                    <a:cubicBezTo>
                      <a:pt x="2366" y="164"/>
                      <a:pt x="1960" y="0"/>
                      <a:pt x="15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36"/>
              <p:cNvSpPr/>
              <p:nvPr/>
            </p:nvSpPr>
            <p:spPr>
              <a:xfrm>
                <a:off x="5639810" y="2345111"/>
                <a:ext cx="115175" cy="406934"/>
              </a:xfrm>
              <a:custGeom>
                <a:avLst/>
                <a:gdLst/>
                <a:ahLst/>
                <a:cxnLst/>
                <a:rect l="l" t="t" r="r" b="b"/>
                <a:pathLst>
                  <a:path w="4038" h="14265" extrusionOk="0">
                    <a:moveTo>
                      <a:pt x="4037" y="1"/>
                    </a:moveTo>
                    <a:lnTo>
                      <a:pt x="1" y="13"/>
                    </a:lnTo>
                    <a:lnTo>
                      <a:pt x="191" y="2227"/>
                    </a:lnTo>
                    <a:lnTo>
                      <a:pt x="977" y="13610"/>
                    </a:lnTo>
                    <a:cubicBezTo>
                      <a:pt x="1013" y="13979"/>
                      <a:pt x="1489" y="14264"/>
                      <a:pt x="2073" y="14264"/>
                    </a:cubicBezTo>
                    <a:cubicBezTo>
                      <a:pt x="2656" y="14264"/>
                      <a:pt x="3144" y="13967"/>
                      <a:pt x="3168" y="13598"/>
                    </a:cubicBezTo>
                    <a:lnTo>
                      <a:pt x="4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36"/>
              <p:cNvSpPr/>
              <p:nvPr/>
            </p:nvSpPr>
            <p:spPr>
              <a:xfrm>
                <a:off x="5629427" y="2335240"/>
                <a:ext cx="135398" cy="426646"/>
              </a:xfrm>
              <a:custGeom>
                <a:avLst/>
                <a:gdLst/>
                <a:ahLst/>
                <a:cxnLst/>
                <a:rect l="l" t="t" r="r" b="b"/>
                <a:pathLst>
                  <a:path w="4747" h="14956" extrusionOk="0">
                    <a:moveTo>
                      <a:pt x="4391" y="1"/>
                    </a:moveTo>
                    <a:cubicBezTo>
                      <a:pt x="4210" y="1"/>
                      <a:pt x="4055" y="140"/>
                      <a:pt x="4044" y="323"/>
                    </a:cubicBezTo>
                    <a:lnTo>
                      <a:pt x="3175" y="13920"/>
                    </a:lnTo>
                    <a:cubicBezTo>
                      <a:pt x="3175" y="14051"/>
                      <a:pt x="2865" y="14265"/>
                      <a:pt x="2437" y="14265"/>
                    </a:cubicBezTo>
                    <a:lnTo>
                      <a:pt x="2425" y="14265"/>
                    </a:lnTo>
                    <a:cubicBezTo>
                      <a:pt x="1984" y="14265"/>
                      <a:pt x="1698" y="14063"/>
                      <a:pt x="1687" y="13944"/>
                    </a:cubicBezTo>
                    <a:lnTo>
                      <a:pt x="901" y="2549"/>
                    </a:lnTo>
                    <a:lnTo>
                      <a:pt x="710" y="323"/>
                    </a:lnTo>
                    <a:cubicBezTo>
                      <a:pt x="693" y="106"/>
                      <a:pt x="533" y="3"/>
                      <a:pt x="371" y="3"/>
                    </a:cubicBezTo>
                    <a:cubicBezTo>
                      <a:pt x="187" y="3"/>
                      <a:pt x="1" y="135"/>
                      <a:pt x="20" y="382"/>
                    </a:cubicBezTo>
                    <a:lnTo>
                      <a:pt x="210" y="2597"/>
                    </a:lnTo>
                    <a:lnTo>
                      <a:pt x="996" y="13991"/>
                    </a:lnTo>
                    <a:cubicBezTo>
                      <a:pt x="1044" y="14539"/>
                      <a:pt x="1663" y="14956"/>
                      <a:pt x="2425" y="14956"/>
                    </a:cubicBezTo>
                    <a:cubicBezTo>
                      <a:pt x="3211" y="14956"/>
                      <a:pt x="3830" y="14527"/>
                      <a:pt x="3877" y="13967"/>
                    </a:cubicBezTo>
                    <a:lnTo>
                      <a:pt x="4735" y="371"/>
                    </a:lnTo>
                    <a:cubicBezTo>
                      <a:pt x="4746" y="180"/>
                      <a:pt x="4604" y="13"/>
                      <a:pt x="4413" y="1"/>
                    </a:cubicBezTo>
                    <a:cubicBezTo>
                      <a:pt x="4406" y="1"/>
                      <a:pt x="4398" y="1"/>
                      <a:pt x="4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36"/>
              <p:cNvSpPr/>
              <p:nvPr/>
            </p:nvSpPr>
            <p:spPr>
              <a:xfrm>
                <a:off x="5626917" y="2255791"/>
                <a:ext cx="140618" cy="155585"/>
              </a:xfrm>
              <a:custGeom>
                <a:avLst/>
                <a:gdLst/>
                <a:ahLst/>
                <a:cxnLst/>
                <a:rect l="l" t="t" r="r" b="b"/>
                <a:pathLst>
                  <a:path w="4930" h="5454" extrusionOk="0">
                    <a:moveTo>
                      <a:pt x="2465" y="691"/>
                    </a:moveTo>
                    <a:lnTo>
                      <a:pt x="2465" y="703"/>
                    </a:lnTo>
                    <a:cubicBezTo>
                      <a:pt x="2906" y="703"/>
                      <a:pt x="3310" y="893"/>
                      <a:pt x="3608" y="1215"/>
                    </a:cubicBezTo>
                    <a:cubicBezTo>
                      <a:pt x="4013" y="1679"/>
                      <a:pt x="4215" y="2298"/>
                      <a:pt x="4168" y="2917"/>
                    </a:cubicBezTo>
                    <a:cubicBezTo>
                      <a:pt x="4096" y="3941"/>
                      <a:pt x="3346" y="4763"/>
                      <a:pt x="2477" y="4763"/>
                    </a:cubicBezTo>
                    <a:cubicBezTo>
                      <a:pt x="1608" y="4763"/>
                      <a:pt x="858" y="3965"/>
                      <a:pt x="774" y="2929"/>
                    </a:cubicBezTo>
                    <a:cubicBezTo>
                      <a:pt x="715" y="2310"/>
                      <a:pt x="905" y="1691"/>
                      <a:pt x="1322" y="1215"/>
                    </a:cubicBezTo>
                    <a:cubicBezTo>
                      <a:pt x="1608" y="893"/>
                      <a:pt x="2025" y="691"/>
                      <a:pt x="2465" y="691"/>
                    </a:cubicBezTo>
                    <a:close/>
                    <a:moveTo>
                      <a:pt x="2453" y="0"/>
                    </a:moveTo>
                    <a:cubicBezTo>
                      <a:pt x="1822" y="12"/>
                      <a:pt x="1215" y="286"/>
                      <a:pt x="798" y="762"/>
                    </a:cubicBezTo>
                    <a:cubicBezTo>
                      <a:pt x="251" y="1370"/>
                      <a:pt x="0" y="2179"/>
                      <a:pt x="72" y="2989"/>
                    </a:cubicBezTo>
                    <a:cubicBezTo>
                      <a:pt x="191" y="4370"/>
                      <a:pt x="1251" y="5453"/>
                      <a:pt x="2465" y="5453"/>
                    </a:cubicBezTo>
                    <a:lnTo>
                      <a:pt x="2477" y="5453"/>
                    </a:lnTo>
                    <a:cubicBezTo>
                      <a:pt x="3715" y="5441"/>
                      <a:pt x="4751" y="4346"/>
                      <a:pt x="4858" y="2965"/>
                    </a:cubicBezTo>
                    <a:cubicBezTo>
                      <a:pt x="4930" y="2143"/>
                      <a:pt x="4656" y="1346"/>
                      <a:pt x="4108" y="739"/>
                    </a:cubicBezTo>
                    <a:cubicBezTo>
                      <a:pt x="3691" y="274"/>
                      <a:pt x="3096" y="0"/>
                      <a:pt x="24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36"/>
              <p:cNvSpPr/>
              <p:nvPr/>
            </p:nvSpPr>
            <p:spPr>
              <a:xfrm>
                <a:off x="5635760" y="2265633"/>
                <a:ext cx="122962" cy="135902"/>
              </a:xfrm>
              <a:custGeom>
                <a:avLst/>
                <a:gdLst/>
                <a:ahLst/>
                <a:cxnLst/>
                <a:rect l="l" t="t" r="r" b="b"/>
                <a:pathLst>
                  <a:path w="4311" h="4764" extrusionOk="0">
                    <a:moveTo>
                      <a:pt x="2143" y="1"/>
                    </a:moveTo>
                    <a:cubicBezTo>
                      <a:pt x="893" y="13"/>
                      <a:pt x="0" y="1251"/>
                      <a:pt x="119" y="2620"/>
                    </a:cubicBezTo>
                    <a:cubicBezTo>
                      <a:pt x="226" y="3850"/>
                      <a:pt x="1131" y="4763"/>
                      <a:pt x="2147" y="4763"/>
                    </a:cubicBezTo>
                    <a:cubicBezTo>
                      <a:pt x="2154" y="4763"/>
                      <a:pt x="2160" y="4763"/>
                      <a:pt x="2167" y="4763"/>
                    </a:cubicBezTo>
                    <a:cubicBezTo>
                      <a:pt x="3203" y="4763"/>
                      <a:pt x="4108" y="3834"/>
                      <a:pt x="4203" y="2596"/>
                    </a:cubicBezTo>
                    <a:cubicBezTo>
                      <a:pt x="4310" y="1215"/>
                      <a:pt x="3381" y="1"/>
                      <a:pt x="21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36"/>
              <p:cNvSpPr/>
              <p:nvPr/>
            </p:nvSpPr>
            <p:spPr>
              <a:xfrm>
                <a:off x="5639154" y="1990144"/>
                <a:ext cx="241817" cy="456771"/>
              </a:xfrm>
              <a:custGeom>
                <a:avLst/>
                <a:gdLst/>
                <a:ahLst/>
                <a:cxnLst/>
                <a:rect l="l" t="t" r="r" b="b"/>
                <a:pathLst>
                  <a:path w="8478" h="16012" extrusionOk="0">
                    <a:moveTo>
                      <a:pt x="4171" y="0"/>
                    </a:moveTo>
                    <a:cubicBezTo>
                      <a:pt x="4045" y="0"/>
                      <a:pt x="3918" y="28"/>
                      <a:pt x="3798" y="85"/>
                    </a:cubicBezTo>
                    <a:cubicBezTo>
                      <a:pt x="3751" y="97"/>
                      <a:pt x="3703" y="133"/>
                      <a:pt x="3655" y="156"/>
                    </a:cubicBezTo>
                    <a:lnTo>
                      <a:pt x="464" y="1847"/>
                    </a:lnTo>
                    <a:cubicBezTo>
                      <a:pt x="167" y="2014"/>
                      <a:pt x="0" y="2311"/>
                      <a:pt x="12" y="2645"/>
                    </a:cubicBezTo>
                    <a:lnTo>
                      <a:pt x="83" y="13146"/>
                    </a:lnTo>
                    <a:lnTo>
                      <a:pt x="4513" y="15801"/>
                    </a:lnTo>
                    <a:cubicBezTo>
                      <a:pt x="4752" y="15940"/>
                      <a:pt x="5025" y="16012"/>
                      <a:pt x="5297" y="16012"/>
                    </a:cubicBezTo>
                    <a:cubicBezTo>
                      <a:pt x="5540" y="16012"/>
                      <a:pt x="5782" y="15955"/>
                      <a:pt x="6001" y="15837"/>
                    </a:cubicBezTo>
                    <a:lnTo>
                      <a:pt x="8477" y="14515"/>
                    </a:lnTo>
                    <a:lnTo>
                      <a:pt x="8370" y="4252"/>
                    </a:lnTo>
                    <a:cubicBezTo>
                      <a:pt x="8370" y="4026"/>
                      <a:pt x="8334" y="3800"/>
                      <a:pt x="8287" y="3574"/>
                    </a:cubicBezTo>
                    <a:lnTo>
                      <a:pt x="8287" y="3383"/>
                    </a:lnTo>
                    <a:cubicBezTo>
                      <a:pt x="8192" y="3038"/>
                      <a:pt x="8025" y="2704"/>
                      <a:pt x="7799" y="2419"/>
                    </a:cubicBezTo>
                    <a:cubicBezTo>
                      <a:pt x="7561" y="2085"/>
                      <a:pt x="7263" y="1788"/>
                      <a:pt x="6930" y="1549"/>
                    </a:cubicBezTo>
                    <a:cubicBezTo>
                      <a:pt x="6560" y="1276"/>
                      <a:pt x="6179" y="1026"/>
                      <a:pt x="5763" y="823"/>
                    </a:cubicBezTo>
                    <a:lnTo>
                      <a:pt x="4644" y="133"/>
                    </a:lnTo>
                    <a:cubicBezTo>
                      <a:pt x="4496" y="46"/>
                      <a:pt x="4334" y="0"/>
                      <a:pt x="4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36"/>
              <p:cNvSpPr/>
              <p:nvPr/>
            </p:nvSpPr>
            <p:spPr>
              <a:xfrm>
                <a:off x="5790614" y="2801265"/>
                <a:ext cx="41444" cy="45557"/>
              </a:xfrm>
              <a:custGeom>
                <a:avLst/>
                <a:gdLst/>
                <a:ahLst/>
                <a:cxnLst/>
                <a:rect l="l" t="t" r="r" b="b"/>
                <a:pathLst>
                  <a:path w="1453" h="1597" extrusionOk="0">
                    <a:moveTo>
                      <a:pt x="0" y="1"/>
                    </a:moveTo>
                    <a:lnTo>
                      <a:pt x="0" y="477"/>
                    </a:lnTo>
                    <a:cubicBezTo>
                      <a:pt x="0" y="644"/>
                      <a:pt x="84" y="798"/>
                      <a:pt x="227" y="894"/>
                    </a:cubicBezTo>
                    <a:lnTo>
                      <a:pt x="1429" y="1596"/>
                    </a:lnTo>
                    <a:lnTo>
                      <a:pt x="1453" y="846"/>
                    </a:lnTo>
                    <a:lnTo>
                      <a:pt x="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36"/>
              <p:cNvSpPr/>
              <p:nvPr/>
            </p:nvSpPr>
            <p:spPr>
              <a:xfrm>
                <a:off x="5780774" y="2791423"/>
                <a:ext cx="61809" cy="65383"/>
              </a:xfrm>
              <a:custGeom>
                <a:avLst/>
                <a:gdLst/>
                <a:ahLst/>
                <a:cxnLst/>
                <a:rect l="l" t="t" r="r" b="b"/>
                <a:pathLst>
                  <a:path w="2167" h="2292" extrusionOk="0">
                    <a:moveTo>
                      <a:pt x="344" y="1"/>
                    </a:moveTo>
                    <a:cubicBezTo>
                      <a:pt x="162" y="1"/>
                      <a:pt x="0" y="140"/>
                      <a:pt x="0" y="346"/>
                    </a:cubicBezTo>
                    <a:lnTo>
                      <a:pt x="0" y="822"/>
                    </a:lnTo>
                    <a:cubicBezTo>
                      <a:pt x="0" y="1120"/>
                      <a:pt x="155" y="1382"/>
                      <a:pt x="405" y="1536"/>
                    </a:cubicBezTo>
                    <a:lnTo>
                      <a:pt x="1595" y="2239"/>
                    </a:lnTo>
                    <a:cubicBezTo>
                      <a:pt x="1643" y="2275"/>
                      <a:pt x="1703" y="2286"/>
                      <a:pt x="1774" y="2286"/>
                    </a:cubicBezTo>
                    <a:cubicBezTo>
                      <a:pt x="1787" y="2290"/>
                      <a:pt x="1800" y="2291"/>
                      <a:pt x="1815" y="2291"/>
                    </a:cubicBezTo>
                    <a:cubicBezTo>
                      <a:pt x="1854" y="2291"/>
                      <a:pt x="1897" y="2280"/>
                      <a:pt x="1941" y="2263"/>
                    </a:cubicBezTo>
                    <a:cubicBezTo>
                      <a:pt x="2048" y="2203"/>
                      <a:pt x="2119" y="2084"/>
                      <a:pt x="2119" y="1965"/>
                    </a:cubicBezTo>
                    <a:lnTo>
                      <a:pt x="2155" y="1215"/>
                    </a:lnTo>
                    <a:cubicBezTo>
                      <a:pt x="2167" y="1084"/>
                      <a:pt x="2096" y="953"/>
                      <a:pt x="1988" y="893"/>
                    </a:cubicBezTo>
                    <a:lnTo>
                      <a:pt x="524" y="48"/>
                    </a:lnTo>
                    <a:cubicBezTo>
                      <a:pt x="465" y="16"/>
                      <a:pt x="403"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36"/>
              <p:cNvSpPr/>
              <p:nvPr/>
            </p:nvSpPr>
            <p:spPr>
              <a:xfrm>
                <a:off x="5790614" y="2757618"/>
                <a:ext cx="110726" cy="67808"/>
              </a:xfrm>
              <a:custGeom>
                <a:avLst/>
                <a:gdLst/>
                <a:ahLst/>
                <a:cxnLst/>
                <a:rect l="l" t="t" r="r" b="b"/>
                <a:pathLst>
                  <a:path w="3882" h="2377" extrusionOk="0">
                    <a:moveTo>
                      <a:pt x="2727" y="1"/>
                    </a:moveTo>
                    <a:cubicBezTo>
                      <a:pt x="2589" y="1"/>
                      <a:pt x="2452" y="40"/>
                      <a:pt x="2334" y="114"/>
                    </a:cubicBezTo>
                    <a:lnTo>
                      <a:pt x="0" y="1531"/>
                    </a:lnTo>
                    <a:lnTo>
                      <a:pt x="1453" y="2376"/>
                    </a:lnTo>
                    <a:lnTo>
                      <a:pt x="3632" y="1055"/>
                    </a:lnTo>
                    <a:cubicBezTo>
                      <a:pt x="3882" y="900"/>
                      <a:pt x="3870" y="543"/>
                      <a:pt x="3620" y="400"/>
                    </a:cubicBezTo>
                    <a:lnTo>
                      <a:pt x="3096" y="102"/>
                    </a:lnTo>
                    <a:cubicBezTo>
                      <a:pt x="2982" y="34"/>
                      <a:pt x="2854" y="1"/>
                      <a:pt x="27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36"/>
              <p:cNvSpPr/>
              <p:nvPr/>
            </p:nvSpPr>
            <p:spPr>
              <a:xfrm>
                <a:off x="5780431" y="2747804"/>
                <a:ext cx="132460" cy="87463"/>
              </a:xfrm>
              <a:custGeom>
                <a:avLst/>
                <a:gdLst/>
                <a:ahLst/>
                <a:cxnLst/>
                <a:rect l="l" t="t" r="r" b="b"/>
                <a:pathLst>
                  <a:path w="4644" h="3066" extrusionOk="0">
                    <a:moveTo>
                      <a:pt x="3078" y="678"/>
                    </a:moveTo>
                    <a:cubicBezTo>
                      <a:pt x="3149" y="678"/>
                      <a:pt x="3221" y="696"/>
                      <a:pt x="3286" y="732"/>
                    </a:cubicBezTo>
                    <a:lnTo>
                      <a:pt x="3810" y="1029"/>
                    </a:lnTo>
                    <a:lnTo>
                      <a:pt x="3977" y="732"/>
                    </a:lnTo>
                    <a:lnTo>
                      <a:pt x="3810" y="1101"/>
                    </a:lnTo>
                    <a:lnTo>
                      <a:pt x="1810" y="2315"/>
                    </a:lnTo>
                    <a:lnTo>
                      <a:pt x="1036" y="1863"/>
                    </a:lnTo>
                    <a:lnTo>
                      <a:pt x="2870" y="732"/>
                    </a:lnTo>
                    <a:cubicBezTo>
                      <a:pt x="2935" y="696"/>
                      <a:pt x="3006" y="678"/>
                      <a:pt x="3078" y="678"/>
                    </a:cubicBezTo>
                    <a:close/>
                    <a:moveTo>
                      <a:pt x="3088" y="1"/>
                    </a:moveTo>
                    <a:cubicBezTo>
                      <a:pt x="2887" y="1"/>
                      <a:pt x="2687" y="54"/>
                      <a:pt x="2512" y="160"/>
                    </a:cubicBezTo>
                    <a:lnTo>
                      <a:pt x="167" y="1577"/>
                    </a:lnTo>
                    <a:cubicBezTo>
                      <a:pt x="72" y="1637"/>
                      <a:pt x="0" y="1756"/>
                      <a:pt x="0" y="1875"/>
                    </a:cubicBezTo>
                    <a:cubicBezTo>
                      <a:pt x="0" y="1994"/>
                      <a:pt x="72" y="2113"/>
                      <a:pt x="179" y="2172"/>
                    </a:cubicBezTo>
                    <a:lnTo>
                      <a:pt x="1643" y="3018"/>
                    </a:lnTo>
                    <a:cubicBezTo>
                      <a:pt x="1691" y="3053"/>
                      <a:pt x="1750" y="3065"/>
                      <a:pt x="1810" y="3065"/>
                    </a:cubicBezTo>
                    <a:cubicBezTo>
                      <a:pt x="1881" y="3065"/>
                      <a:pt x="1941" y="3053"/>
                      <a:pt x="2000" y="3030"/>
                    </a:cubicBezTo>
                    <a:lnTo>
                      <a:pt x="4167" y="1708"/>
                    </a:lnTo>
                    <a:cubicBezTo>
                      <a:pt x="4644" y="1410"/>
                      <a:pt x="4632" y="708"/>
                      <a:pt x="4143" y="434"/>
                    </a:cubicBezTo>
                    <a:lnTo>
                      <a:pt x="3620" y="136"/>
                    </a:lnTo>
                    <a:cubicBezTo>
                      <a:pt x="3455" y="46"/>
                      <a:pt x="3271" y="1"/>
                      <a:pt x="30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36"/>
              <p:cNvSpPr/>
              <p:nvPr/>
            </p:nvSpPr>
            <p:spPr>
              <a:xfrm>
                <a:off x="5831375" y="2778528"/>
                <a:ext cx="71336" cy="68293"/>
              </a:xfrm>
              <a:custGeom>
                <a:avLst/>
                <a:gdLst/>
                <a:ahLst/>
                <a:cxnLst/>
                <a:rect l="l" t="t" r="r" b="b"/>
                <a:pathLst>
                  <a:path w="2501" h="2394" extrusionOk="0">
                    <a:moveTo>
                      <a:pt x="2453" y="0"/>
                    </a:moveTo>
                    <a:lnTo>
                      <a:pt x="24" y="1643"/>
                    </a:lnTo>
                    <a:lnTo>
                      <a:pt x="0" y="2393"/>
                    </a:lnTo>
                    <a:lnTo>
                      <a:pt x="2262" y="869"/>
                    </a:lnTo>
                    <a:cubicBezTo>
                      <a:pt x="2417" y="762"/>
                      <a:pt x="2500" y="595"/>
                      <a:pt x="2500" y="405"/>
                    </a:cubicBezTo>
                    <a:lnTo>
                      <a:pt x="24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6"/>
              <p:cNvSpPr/>
              <p:nvPr/>
            </p:nvSpPr>
            <p:spPr>
              <a:xfrm>
                <a:off x="5821163" y="2768458"/>
                <a:ext cx="91730" cy="88205"/>
              </a:xfrm>
              <a:custGeom>
                <a:avLst/>
                <a:gdLst/>
                <a:ahLst/>
                <a:cxnLst/>
                <a:rect l="l" t="t" r="r" b="b"/>
                <a:pathLst>
                  <a:path w="3216" h="3092" extrusionOk="0">
                    <a:moveTo>
                      <a:pt x="2810" y="1"/>
                    </a:moveTo>
                    <a:cubicBezTo>
                      <a:pt x="2742" y="1"/>
                      <a:pt x="2671" y="22"/>
                      <a:pt x="2608" y="67"/>
                    </a:cubicBezTo>
                    <a:lnTo>
                      <a:pt x="179" y="1710"/>
                    </a:lnTo>
                    <a:cubicBezTo>
                      <a:pt x="96" y="1770"/>
                      <a:pt x="37" y="1877"/>
                      <a:pt x="37" y="1984"/>
                    </a:cubicBezTo>
                    <a:lnTo>
                      <a:pt x="1" y="2734"/>
                    </a:lnTo>
                    <a:cubicBezTo>
                      <a:pt x="1" y="2937"/>
                      <a:pt x="156" y="3091"/>
                      <a:pt x="358" y="3091"/>
                    </a:cubicBezTo>
                    <a:cubicBezTo>
                      <a:pt x="418" y="3091"/>
                      <a:pt x="489" y="3080"/>
                      <a:pt x="549" y="3032"/>
                    </a:cubicBezTo>
                    <a:lnTo>
                      <a:pt x="2811" y="1520"/>
                    </a:lnTo>
                    <a:cubicBezTo>
                      <a:pt x="3073" y="1329"/>
                      <a:pt x="3216" y="1032"/>
                      <a:pt x="3204" y="710"/>
                    </a:cubicBezTo>
                    <a:lnTo>
                      <a:pt x="3156" y="305"/>
                    </a:lnTo>
                    <a:cubicBezTo>
                      <a:pt x="3131" y="121"/>
                      <a:pt x="2975" y="1"/>
                      <a:pt x="2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6"/>
              <p:cNvSpPr/>
              <p:nvPr/>
            </p:nvSpPr>
            <p:spPr>
              <a:xfrm>
                <a:off x="5756643" y="2340347"/>
                <a:ext cx="122962" cy="486410"/>
              </a:xfrm>
              <a:custGeom>
                <a:avLst/>
                <a:gdLst/>
                <a:ahLst/>
                <a:cxnLst/>
                <a:rect l="l" t="t" r="r" b="b"/>
                <a:pathLst>
                  <a:path w="4311" h="17051" extrusionOk="0">
                    <a:moveTo>
                      <a:pt x="2162" y="1"/>
                    </a:moveTo>
                    <a:cubicBezTo>
                      <a:pt x="2156" y="1"/>
                      <a:pt x="2150" y="1"/>
                      <a:pt x="2144" y="1"/>
                    </a:cubicBezTo>
                    <a:cubicBezTo>
                      <a:pt x="906" y="13"/>
                      <a:pt x="1" y="1239"/>
                      <a:pt x="120" y="2608"/>
                    </a:cubicBezTo>
                    <a:cubicBezTo>
                      <a:pt x="120" y="2680"/>
                      <a:pt x="144" y="2751"/>
                      <a:pt x="144" y="2823"/>
                    </a:cubicBezTo>
                    <a:lnTo>
                      <a:pt x="334" y="5014"/>
                    </a:lnTo>
                    <a:lnTo>
                      <a:pt x="1120" y="16396"/>
                    </a:lnTo>
                    <a:cubicBezTo>
                      <a:pt x="1156" y="16765"/>
                      <a:pt x="1632" y="17051"/>
                      <a:pt x="2215" y="17051"/>
                    </a:cubicBezTo>
                    <a:cubicBezTo>
                      <a:pt x="2799" y="17039"/>
                      <a:pt x="3287" y="16753"/>
                      <a:pt x="3311" y="16384"/>
                    </a:cubicBezTo>
                    <a:lnTo>
                      <a:pt x="4180" y="2787"/>
                    </a:lnTo>
                    <a:cubicBezTo>
                      <a:pt x="4180" y="2716"/>
                      <a:pt x="4204" y="2656"/>
                      <a:pt x="4204" y="2585"/>
                    </a:cubicBezTo>
                    <a:cubicBezTo>
                      <a:pt x="4310" y="1222"/>
                      <a:pt x="3403" y="1"/>
                      <a:pt x="21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6"/>
              <p:cNvSpPr/>
              <p:nvPr/>
            </p:nvSpPr>
            <p:spPr>
              <a:xfrm>
                <a:off x="5747829" y="2330505"/>
                <a:ext cx="140618" cy="506093"/>
              </a:xfrm>
              <a:custGeom>
                <a:avLst/>
                <a:gdLst/>
                <a:ahLst/>
                <a:cxnLst/>
                <a:rect l="l" t="t" r="r" b="b"/>
                <a:pathLst>
                  <a:path w="4930" h="17741" extrusionOk="0">
                    <a:moveTo>
                      <a:pt x="2465" y="691"/>
                    </a:moveTo>
                    <a:cubicBezTo>
                      <a:pt x="2905" y="703"/>
                      <a:pt x="3310" y="882"/>
                      <a:pt x="3596" y="1215"/>
                    </a:cubicBezTo>
                    <a:cubicBezTo>
                      <a:pt x="4013" y="1680"/>
                      <a:pt x="4215" y="2287"/>
                      <a:pt x="4155" y="2906"/>
                    </a:cubicBezTo>
                    <a:cubicBezTo>
                      <a:pt x="4155" y="2942"/>
                      <a:pt x="4155" y="2965"/>
                      <a:pt x="4143" y="2989"/>
                    </a:cubicBezTo>
                    <a:lnTo>
                      <a:pt x="4132" y="3073"/>
                    </a:lnTo>
                    <a:cubicBezTo>
                      <a:pt x="4132" y="3108"/>
                      <a:pt x="4132" y="3132"/>
                      <a:pt x="4132" y="3156"/>
                    </a:cubicBezTo>
                    <a:lnTo>
                      <a:pt x="3274" y="16705"/>
                    </a:lnTo>
                    <a:cubicBezTo>
                      <a:pt x="3262" y="16836"/>
                      <a:pt x="2953" y="17039"/>
                      <a:pt x="2524" y="17039"/>
                    </a:cubicBezTo>
                    <a:cubicBezTo>
                      <a:pt x="2084" y="17039"/>
                      <a:pt x="1798" y="16848"/>
                      <a:pt x="1786" y="16717"/>
                    </a:cubicBezTo>
                    <a:lnTo>
                      <a:pt x="1000" y="5323"/>
                    </a:lnTo>
                    <a:lnTo>
                      <a:pt x="810" y="3108"/>
                    </a:lnTo>
                    <a:lnTo>
                      <a:pt x="786" y="3025"/>
                    </a:lnTo>
                    <a:cubicBezTo>
                      <a:pt x="786" y="2989"/>
                      <a:pt x="774" y="2965"/>
                      <a:pt x="774" y="2930"/>
                    </a:cubicBezTo>
                    <a:cubicBezTo>
                      <a:pt x="714" y="2311"/>
                      <a:pt x="905" y="1691"/>
                      <a:pt x="1310" y="1227"/>
                    </a:cubicBezTo>
                    <a:cubicBezTo>
                      <a:pt x="1596" y="894"/>
                      <a:pt x="2012" y="703"/>
                      <a:pt x="2453" y="691"/>
                    </a:cubicBezTo>
                    <a:close/>
                    <a:moveTo>
                      <a:pt x="2453" y="1"/>
                    </a:moveTo>
                    <a:cubicBezTo>
                      <a:pt x="1822" y="1"/>
                      <a:pt x="1215" y="286"/>
                      <a:pt x="798" y="751"/>
                    </a:cubicBezTo>
                    <a:cubicBezTo>
                      <a:pt x="262" y="1370"/>
                      <a:pt x="0" y="2180"/>
                      <a:pt x="83" y="2989"/>
                    </a:cubicBezTo>
                    <a:cubicBezTo>
                      <a:pt x="83" y="3049"/>
                      <a:pt x="95" y="3108"/>
                      <a:pt x="107" y="3168"/>
                    </a:cubicBezTo>
                    <a:lnTo>
                      <a:pt x="298" y="5382"/>
                    </a:lnTo>
                    <a:lnTo>
                      <a:pt x="1084" y="16777"/>
                    </a:lnTo>
                    <a:cubicBezTo>
                      <a:pt x="1131" y="17324"/>
                      <a:pt x="1750" y="17741"/>
                      <a:pt x="2512" y="17741"/>
                    </a:cubicBezTo>
                    <a:lnTo>
                      <a:pt x="2536" y="17741"/>
                    </a:lnTo>
                    <a:cubicBezTo>
                      <a:pt x="3310" y="17741"/>
                      <a:pt x="3929" y="17312"/>
                      <a:pt x="3977" y="16753"/>
                    </a:cubicBezTo>
                    <a:lnTo>
                      <a:pt x="4834" y="3156"/>
                    </a:lnTo>
                    <a:lnTo>
                      <a:pt x="4834" y="3144"/>
                    </a:lnTo>
                    <a:lnTo>
                      <a:pt x="4834" y="3132"/>
                    </a:lnTo>
                    <a:cubicBezTo>
                      <a:pt x="4846" y="3073"/>
                      <a:pt x="4858" y="3025"/>
                      <a:pt x="4858" y="2965"/>
                    </a:cubicBezTo>
                    <a:cubicBezTo>
                      <a:pt x="4929" y="2156"/>
                      <a:pt x="4667" y="1346"/>
                      <a:pt x="4120" y="739"/>
                    </a:cubicBezTo>
                    <a:cubicBezTo>
                      <a:pt x="3691" y="275"/>
                      <a:pt x="3096" y="1"/>
                      <a:pt x="2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36"/>
              <p:cNvSpPr/>
              <p:nvPr/>
            </p:nvSpPr>
            <p:spPr>
              <a:xfrm>
                <a:off x="5697884" y="1990058"/>
                <a:ext cx="188166" cy="456656"/>
              </a:xfrm>
              <a:custGeom>
                <a:avLst/>
                <a:gdLst/>
                <a:ahLst/>
                <a:cxnLst/>
                <a:rect l="l" t="t" r="r" b="b"/>
                <a:pathLst>
                  <a:path w="6597" h="16008" extrusionOk="0">
                    <a:moveTo>
                      <a:pt x="2107" y="1"/>
                    </a:moveTo>
                    <a:cubicBezTo>
                      <a:pt x="1984" y="1"/>
                      <a:pt x="1862" y="26"/>
                      <a:pt x="1751" y="76"/>
                    </a:cubicBezTo>
                    <a:cubicBezTo>
                      <a:pt x="1692" y="100"/>
                      <a:pt x="1644" y="124"/>
                      <a:pt x="1596" y="159"/>
                    </a:cubicBezTo>
                    <a:lnTo>
                      <a:pt x="620" y="671"/>
                    </a:lnTo>
                    <a:cubicBezTo>
                      <a:pt x="346" y="3267"/>
                      <a:pt x="1" y="11411"/>
                      <a:pt x="25" y="12185"/>
                    </a:cubicBezTo>
                    <a:cubicBezTo>
                      <a:pt x="37" y="13078"/>
                      <a:pt x="322" y="13947"/>
                      <a:pt x="846" y="14673"/>
                    </a:cubicBezTo>
                    <a:cubicBezTo>
                      <a:pt x="941" y="14792"/>
                      <a:pt x="1037" y="14899"/>
                      <a:pt x="1144" y="15007"/>
                    </a:cubicBezTo>
                    <a:lnTo>
                      <a:pt x="2454" y="15792"/>
                    </a:lnTo>
                    <a:cubicBezTo>
                      <a:pt x="2696" y="15935"/>
                      <a:pt x="2965" y="16007"/>
                      <a:pt x="3233" y="16007"/>
                    </a:cubicBezTo>
                    <a:cubicBezTo>
                      <a:pt x="3477" y="16007"/>
                      <a:pt x="3720" y="15947"/>
                      <a:pt x="3942" y="15828"/>
                    </a:cubicBezTo>
                    <a:lnTo>
                      <a:pt x="6597" y="14614"/>
                    </a:lnTo>
                    <a:lnTo>
                      <a:pt x="6311" y="4243"/>
                    </a:lnTo>
                    <a:cubicBezTo>
                      <a:pt x="6311" y="4017"/>
                      <a:pt x="6287" y="3791"/>
                      <a:pt x="6228" y="3577"/>
                    </a:cubicBezTo>
                    <a:lnTo>
                      <a:pt x="6228" y="3386"/>
                    </a:lnTo>
                    <a:cubicBezTo>
                      <a:pt x="6133" y="3029"/>
                      <a:pt x="5966" y="2707"/>
                      <a:pt x="5740" y="2422"/>
                    </a:cubicBezTo>
                    <a:cubicBezTo>
                      <a:pt x="5502" y="2076"/>
                      <a:pt x="5216" y="1779"/>
                      <a:pt x="4871" y="1552"/>
                    </a:cubicBezTo>
                    <a:cubicBezTo>
                      <a:pt x="4513" y="1267"/>
                      <a:pt x="4120" y="1029"/>
                      <a:pt x="3716" y="826"/>
                    </a:cubicBezTo>
                    <a:lnTo>
                      <a:pt x="2585" y="136"/>
                    </a:lnTo>
                    <a:cubicBezTo>
                      <a:pt x="2441" y="47"/>
                      <a:pt x="2273" y="1"/>
                      <a:pt x="2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36"/>
              <p:cNvSpPr/>
              <p:nvPr/>
            </p:nvSpPr>
            <p:spPr>
              <a:xfrm>
                <a:off x="5680228" y="2033648"/>
                <a:ext cx="282576" cy="175012"/>
              </a:xfrm>
              <a:custGeom>
                <a:avLst/>
                <a:gdLst/>
                <a:ahLst/>
                <a:cxnLst/>
                <a:rect l="l" t="t" r="r" b="b"/>
                <a:pathLst>
                  <a:path w="9907" h="6135" extrusionOk="0">
                    <a:moveTo>
                      <a:pt x="8585" y="1"/>
                    </a:moveTo>
                    <a:lnTo>
                      <a:pt x="7252" y="191"/>
                    </a:lnTo>
                    <a:lnTo>
                      <a:pt x="6347" y="1084"/>
                    </a:lnTo>
                    <a:cubicBezTo>
                      <a:pt x="6347" y="1084"/>
                      <a:pt x="6346" y="1084"/>
                      <a:pt x="6346" y="1084"/>
                    </a:cubicBezTo>
                    <a:cubicBezTo>
                      <a:pt x="6279" y="1084"/>
                      <a:pt x="2588" y="3422"/>
                      <a:pt x="1549" y="3930"/>
                    </a:cubicBezTo>
                    <a:cubicBezTo>
                      <a:pt x="1616" y="3913"/>
                      <a:pt x="1695" y="3896"/>
                      <a:pt x="1702" y="3896"/>
                    </a:cubicBezTo>
                    <a:cubicBezTo>
                      <a:pt x="1705" y="3896"/>
                      <a:pt x="1696" y="3899"/>
                      <a:pt x="1668" y="3906"/>
                    </a:cubicBezTo>
                    <a:cubicBezTo>
                      <a:pt x="1620" y="3918"/>
                      <a:pt x="1572" y="3930"/>
                      <a:pt x="1525" y="3954"/>
                    </a:cubicBezTo>
                    <a:lnTo>
                      <a:pt x="1501" y="3965"/>
                    </a:lnTo>
                    <a:lnTo>
                      <a:pt x="1489" y="3965"/>
                    </a:lnTo>
                    <a:cubicBezTo>
                      <a:pt x="596" y="4239"/>
                      <a:pt x="1" y="4858"/>
                      <a:pt x="132" y="5418"/>
                    </a:cubicBezTo>
                    <a:cubicBezTo>
                      <a:pt x="240" y="5868"/>
                      <a:pt x="797" y="6135"/>
                      <a:pt x="1490" y="6135"/>
                    </a:cubicBezTo>
                    <a:cubicBezTo>
                      <a:pt x="1714" y="6135"/>
                      <a:pt x="1951" y="6107"/>
                      <a:pt x="2192" y="6049"/>
                    </a:cubicBezTo>
                    <a:cubicBezTo>
                      <a:pt x="2453" y="5990"/>
                      <a:pt x="2703" y="5894"/>
                      <a:pt x="2942" y="5763"/>
                    </a:cubicBezTo>
                    <a:lnTo>
                      <a:pt x="2954" y="5763"/>
                    </a:lnTo>
                    <a:lnTo>
                      <a:pt x="7025" y="2465"/>
                    </a:lnTo>
                    <a:lnTo>
                      <a:pt x="7025" y="2477"/>
                    </a:lnTo>
                    <a:lnTo>
                      <a:pt x="7299" y="2251"/>
                    </a:lnTo>
                    <a:lnTo>
                      <a:pt x="8728" y="1084"/>
                    </a:lnTo>
                    <a:lnTo>
                      <a:pt x="8883" y="1715"/>
                    </a:lnTo>
                    <a:lnTo>
                      <a:pt x="9907" y="1084"/>
                    </a:lnTo>
                    <a:lnTo>
                      <a:pt x="9704" y="429"/>
                    </a:lnTo>
                    <a:lnTo>
                      <a:pt x="858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36"/>
              <p:cNvSpPr/>
              <p:nvPr/>
            </p:nvSpPr>
            <p:spPr>
              <a:xfrm>
                <a:off x="5722015" y="2145732"/>
                <a:ext cx="2738" cy="1055"/>
              </a:xfrm>
              <a:custGeom>
                <a:avLst/>
                <a:gdLst/>
                <a:ahLst/>
                <a:cxnLst/>
                <a:rect l="l" t="t" r="r" b="b"/>
                <a:pathLst>
                  <a:path w="96" h="37" extrusionOk="0">
                    <a:moveTo>
                      <a:pt x="95" y="1"/>
                    </a:moveTo>
                    <a:lnTo>
                      <a:pt x="95" y="1"/>
                    </a:lnTo>
                    <a:cubicBezTo>
                      <a:pt x="36" y="13"/>
                      <a:pt x="0" y="36"/>
                      <a:pt x="24" y="36"/>
                    </a:cubicBezTo>
                    <a:lnTo>
                      <a:pt x="60" y="25"/>
                    </a:lnTo>
                    <a:lnTo>
                      <a:pt x="95" y="1"/>
                    </a:lnTo>
                    <a:close/>
                  </a:path>
                </a:pathLst>
              </a:custGeom>
              <a:solidFill>
                <a:srgbClr val="E27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6"/>
              <p:cNvSpPr/>
              <p:nvPr/>
            </p:nvSpPr>
            <p:spPr>
              <a:xfrm>
                <a:off x="5669360" y="2023663"/>
                <a:ext cx="303968" cy="194838"/>
              </a:xfrm>
              <a:custGeom>
                <a:avLst/>
                <a:gdLst/>
                <a:ahLst/>
                <a:cxnLst/>
                <a:rect l="l" t="t" r="r" b="b"/>
                <a:pathLst>
                  <a:path w="10657" h="6830" extrusionOk="0">
                    <a:moveTo>
                      <a:pt x="8907" y="708"/>
                    </a:moveTo>
                    <a:lnTo>
                      <a:pt x="9800" y="1053"/>
                    </a:lnTo>
                    <a:lnTo>
                      <a:pt x="9871" y="1279"/>
                    </a:lnTo>
                    <a:lnTo>
                      <a:pt x="9490" y="1517"/>
                    </a:lnTo>
                    <a:lnTo>
                      <a:pt x="9442" y="1351"/>
                    </a:lnTo>
                    <a:cubicBezTo>
                      <a:pt x="9419" y="1244"/>
                      <a:pt x="9335" y="1148"/>
                      <a:pt x="9216" y="1113"/>
                    </a:cubicBezTo>
                    <a:cubicBezTo>
                      <a:pt x="9179" y="1096"/>
                      <a:pt x="9140" y="1088"/>
                      <a:pt x="9100" y="1088"/>
                    </a:cubicBezTo>
                    <a:cubicBezTo>
                      <a:pt x="9023" y="1088"/>
                      <a:pt x="8945" y="1117"/>
                      <a:pt x="8883" y="1172"/>
                    </a:cubicBezTo>
                    <a:lnTo>
                      <a:pt x="7252" y="2506"/>
                    </a:lnTo>
                    <a:cubicBezTo>
                      <a:pt x="7228" y="2518"/>
                      <a:pt x="7204" y="2541"/>
                      <a:pt x="7180" y="2553"/>
                    </a:cubicBezTo>
                    <a:lnTo>
                      <a:pt x="3156" y="5804"/>
                    </a:lnTo>
                    <a:lnTo>
                      <a:pt x="3144" y="5804"/>
                    </a:lnTo>
                    <a:cubicBezTo>
                      <a:pt x="2942" y="5923"/>
                      <a:pt x="2727" y="6006"/>
                      <a:pt x="2489" y="6066"/>
                    </a:cubicBezTo>
                    <a:cubicBezTo>
                      <a:pt x="2299" y="6113"/>
                      <a:pt x="2105" y="6137"/>
                      <a:pt x="1910" y="6137"/>
                    </a:cubicBezTo>
                    <a:cubicBezTo>
                      <a:pt x="1715" y="6137"/>
                      <a:pt x="1519" y="6113"/>
                      <a:pt x="1322" y="6066"/>
                    </a:cubicBezTo>
                    <a:cubicBezTo>
                      <a:pt x="1060" y="5982"/>
                      <a:pt x="894" y="5839"/>
                      <a:pt x="858" y="5685"/>
                    </a:cubicBezTo>
                    <a:cubicBezTo>
                      <a:pt x="775" y="5375"/>
                      <a:pt x="1191" y="4899"/>
                      <a:pt x="1930" y="4661"/>
                    </a:cubicBezTo>
                    <a:cubicBezTo>
                      <a:pt x="1965" y="4649"/>
                      <a:pt x="2001" y="4637"/>
                      <a:pt x="2037" y="4625"/>
                    </a:cubicBezTo>
                    <a:lnTo>
                      <a:pt x="2072" y="4613"/>
                    </a:lnTo>
                    <a:lnTo>
                      <a:pt x="2144" y="4589"/>
                    </a:lnTo>
                    <a:lnTo>
                      <a:pt x="2156" y="4589"/>
                    </a:lnTo>
                    <a:cubicBezTo>
                      <a:pt x="2239" y="4565"/>
                      <a:pt x="2311" y="4518"/>
                      <a:pt x="2358" y="4458"/>
                    </a:cubicBezTo>
                    <a:cubicBezTo>
                      <a:pt x="3144" y="4030"/>
                      <a:pt x="4585" y="3149"/>
                      <a:pt x="5668" y="2482"/>
                    </a:cubicBezTo>
                    <a:cubicBezTo>
                      <a:pt x="6204" y="2149"/>
                      <a:pt x="6704" y="1851"/>
                      <a:pt x="6835" y="1768"/>
                    </a:cubicBezTo>
                    <a:cubicBezTo>
                      <a:pt x="6883" y="1756"/>
                      <a:pt x="6930" y="1720"/>
                      <a:pt x="6966" y="1684"/>
                    </a:cubicBezTo>
                    <a:lnTo>
                      <a:pt x="7799" y="875"/>
                    </a:lnTo>
                    <a:lnTo>
                      <a:pt x="8907" y="708"/>
                    </a:lnTo>
                    <a:close/>
                    <a:moveTo>
                      <a:pt x="8943" y="1"/>
                    </a:moveTo>
                    <a:cubicBezTo>
                      <a:pt x="8927" y="1"/>
                      <a:pt x="8911" y="2"/>
                      <a:pt x="8895" y="5"/>
                    </a:cubicBezTo>
                    <a:lnTo>
                      <a:pt x="7585" y="196"/>
                    </a:lnTo>
                    <a:cubicBezTo>
                      <a:pt x="7514" y="208"/>
                      <a:pt x="7442" y="244"/>
                      <a:pt x="7395" y="291"/>
                    </a:cubicBezTo>
                    <a:lnTo>
                      <a:pt x="6502" y="1172"/>
                    </a:lnTo>
                    <a:cubicBezTo>
                      <a:pt x="6311" y="1267"/>
                      <a:pt x="5966" y="1482"/>
                      <a:pt x="5311" y="1887"/>
                    </a:cubicBezTo>
                    <a:cubicBezTo>
                      <a:pt x="4156" y="2589"/>
                      <a:pt x="2418" y="3661"/>
                      <a:pt x="1775" y="3982"/>
                    </a:cubicBezTo>
                    <a:lnTo>
                      <a:pt x="1763" y="3982"/>
                    </a:lnTo>
                    <a:cubicBezTo>
                      <a:pt x="668" y="4315"/>
                      <a:pt x="1" y="5101"/>
                      <a:pt x="179" y="5839"/>
                    </a:cubicBezTo>
                    <a:cubicBezTo>
                      <a:pt x="275" y="6256"/>
                      <a:pt x="608" y="6566"/>
                      <a:pt x="1120" y="6721"/>
                    </a:cubicBezTo>
                    <a:cubicBezTo>
                      <a:pt x="1339" y="6793"/>
                      <a:pt x="1557" y="6830"/>
                      <a:pt x="1784" y="6830"/>
                    </a:cubicBezTo>
                    <a:cubicBezTo>
                      <a:pt x="1817" y="6830"/>
                      <a:pt x="1849" y="6829"/>
                      <a:pt x="1882" y="6828"/>
                    </a:cubicBezTo>
                    <a:cubicBezTo>
                      <a:pt x="1916" y="6829"/>
                      <a:pt x="1949" y="6830"/>
                      <a:pt x="1983" y="6830"/>
                    </a:cubicBezTo>
                    <a:cubicBezTo>
                      <a:pt x="2209" y="6830"/>
                      <a:pt x="2428" y="6796"/>
                      <a:pt x="2656" y="6744"/>
                    </a:cubicBezTo>
                    <a:cubicBezTo>
                      <a:pt x="2918" y="6685"/>
                      <a:pt x="3180" y="6578"/>
                      <a:pt x="3418" y="6447"/>
                    </a:cubicBezTo>
                    <a:cubicBezTo>
                      <a:pt x="3465" y="6435"/>
                      <a:pt x="3501" y="6423"/>
                      <a:pt x="3537" y="6387"/>
                    </a:cubicBezTo>
                    <a:lnTo>
                      <a:pt x="7537" y="3149"/>
                    </a:lnTo>
                    <a:cubicBezTo>
                      <a:pt x="7573" y="3137"/>
                      <a:pt x="7597" y="3125"/>
                      <a:pt x="7621" y="3101"/>
                    </a:cubicBezTo>
                    <a:lnTo>
                      <a:pt x="8895" y="2065"/>
                    </a:lnTo>
                    <a:lnTo>
                      <a:pt x="8919" y="2149"/>
                    </a:lnTo>
                    <a:cubicBezTo>
                      <a:pt x="8942" y="2256"/>
                      <a:pt x="9014" y="2351"/>
                      <a:pt x="9121" y="2387"/>
                    </a:cubicBezTo>
                    <a:cubicBezTo>
                      <a:pt x="9166" y="2407"/>
                      <a:pt x="9212" y="2416"/>
                      <a:pt x="9259" y="2416"/>
                    </a:cubicBezTo>
                    <a:cubicBezTo>
                      <a:pt x="9323" y="2416"/>
                      <a:pt x="9387" y="2398"/>
                      <a:pt x="9442" y="2363"/>
                    </a:cubicBezTo>
                    <a:lnTo>
                      <a:pt x="10454" y="1732"/>
                    </a:lnTo>
                    <a:cubicBezTo>
                      <a:pt x="10597" y="1648"/>
                      <a:pt x="10657" y="1482"/>
                      <a:pt x="10609" y="1327"/>
                    </a:cubicBezTo>
                    <a:lnTo>
                      <a:pt x="10407" y="684"/>
                    </a:lnTo>
                    <a:cubicBezTo>
                      <a:pt x="10371" y="589"/>
                      <a:pt x="10300" y="505"/>
                      <a:pt x="10193" y="470"/>
                    </a:cubicBezTo>
                    <a:lnTo>
                      <a:pt x="9073" y="29"/>
                    </a:lnTo>
                    <a:cubicBezTo>
                      <a:pt x="9030" y="12"/>
                      <a:pt x="8986" y="1"/>
                      <a:pt x="8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6"/>
              <p:cNvSpPr/>
              <p:nvPr/>
            </p:nvSpPr>
            <p:spPr>
              <a:xfrm>
                <a:off x="5712146" y="2135862"/>
                <a:ext cx="26983" cy="20767"/>
              </a:xfrm>
              <a:custGeom>
                <a:avLst/>
                <a:gdLst/>
                <a:ahLst/>
                <a:cxnLst/>
                <a:rect l="l" t="t" r="r" b="b"/>
                <a:pathLst>
                  <a:path w="946" h="728" extrusionOk="0">
                    <a:moveTo>
                      <a:pt x="445" y="0"/>
                    </a:moveTo>
                    <a:cubicBezTo>
                      <a:pt x="413" y="0"/>
                      <a:pt x="380" y="4"/>
                      <a:pt x="346" y="13"/>
                    </a:cubicBezTo>
                    <a:cubicBezTo>
                      <a:pt x="49" y="97"/>
                      <a:pt x="1" y="275"/>
                      <a:pt x="25" y="418"/>
                    </a:cubicBezTo>
                    <a:cubicBezTo>
                      <a:pt x="37" y="585"/>
                      <a:pt x="180" y="716"/>
                      <a:pt x="358" y="728"/>
                    </a:cubicBezTo>
                    <a:cubicBezTo>
                      <a:pt x="406" y="728"/>
                      <a:pt x="453" y="716"/>
                      <a:pt x="501" y="704"/>
                    </a:cubicBezTo>
                    <a:cubicBezTo>
                      <a:pt x="537" y="692"/>
                      <a:pt x="572" y="680"/>
                      <a:pt x="596" y="668"/>
                    </a:cubicBezTo>
                    <a:cubicBezTo>
                      <a:pt x="945" y="494"/>
                      <a:pt x="785" y="0"/>
                      <a:pt x="445"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36"/>
              <p:cNvSpPr/>
              <p:nvPr/>
            </p:nvSpPr>
            <p:spPr>
              <a:xfrm>
                <a:off x="5645600" y="1936854"/>
                <a:ext cx="115147" cy="272773"/>
              </a:xfrm>
              <a:custGeom>
                <a:avLst/>
                <a:gdLst/>
                <a:ahLst/>
                <a:cxnLst/>
                <a:rect l="l" t="t" r="r" b="b"/>
                <a:pathLst>
                  <a:path w="4037" h="9562" extrusionOk="0">
                    <a:moveTo>
                      <a:pt x="1727" y="0"/>
                    </a:moveTo>
                    <a:cubicBezTo>
                      <a:pt x="774" y="0"/>
                      <a:pt x="0" y="1298"/>
                      <a:pt x="0" y="2906"/>
                    </a:cubicBezTo>
                    <a:cubicBezTo>
                      <a:pt x="0" y="3322"/>
                      <a:pt x="60" y="3727"/>
                      <a:pt x="167" y="4132"/>
                    </a:cubicBezTo>
                    <a:cubicBezTo>
                      <a:pt x="203" y="4310"/>
                      <a:pt x="238" y="4465"/>
                      <a:pt x="274" y="4632"/>
                    </a:cubicBezTo>
                    <a:cubicBezTo>
                      <a:pt x="488" y="5525"/>
                      <a:pt x="691" y="6418"/>
                      <a:pt x="893" y="7311"/>
                    </a:cubicBezTo>
                    <a:cubicBezTo>
                      <a:pt x="1036" y="7894"/>
                      <a:pt x="1167" y="8478"/>
                      <a:pt x="1441" y="9002"/>
                    </a:cubicBezTo>
                    <a:cubicBezTo>
                      <a:pt x="1512" y="9132"/>
                      <a:pt x="1596" y="9240"/>
                      <a:pt x="1703" y="9347"/>
                    </a:cubicBezTo>
                    <a:cubicBezTo>
                      <a:pt x="1941" y="9537"/>
                      <a:pt x="2274" y="9561"/>
                      <a:pt x="2572" y="9561"/>
                    </a:cubicBezTo>
                    <a:cubicBezTo>
                      <a:pt x="2977" y="9549"/>
                      <a:pt x="3370" y="9502"/>
                      <a:pt x="3656" y="9192"/>
                    </a:cubicBezTo>
                    <a:cubicBezTo>
                      <a:pt x="3906" y="8894"/>
                      <a:pt x="4037" y="8513"/>
                      <a:pt x="4037" y="8132"/>
                    </a:cubicBezTo>
                    <a:cubicBezTo>
                      <a:pt x="4037" y="7954"/>
                      <a:pt x="4025" y="7787"/>
                      <a:pt x="4001" y="7620"/>
                    </a:cubicBezTo>
                    <a:cubicBezTo>
                      <a:pt x="3977" y="7394"/>
                      <a:pt x="3953" y="7180"/>
                      <a:pt x="3929" y="6954"/>
                    </a:cubicBezTo>
                    <a:cubicBezTo>
                      <a:pt x="3906" y="6787"/>
                      <a:pt x="3894" y="6608"/>
                      <a:pt x="3870" y="6442"/>
                    </a:cubicBezTo>
                    <a:cubicBezTo>
                      <a:pt x="3751" y="5489"/>
                      <a:pt x="3608" y="4525"/>
                      <a:pt x="3406" y="3584"/>
                    </a:cubicBezTo>
                    <a:cubicBezTo>
                      <a:pt x="3441" y="3358"/>
                      <a:pt x="3453" y="3132"/>
                      <a:pt x="3453" y="2906"/>
                    </a:cubicBezTo>
                    <a:cubicBezTo>
                      <a:pt x="3453" y="1298"/>
                      <a:pt x="2691" y="0"/>
                      <a:pt x="1727" y="0"/>
                    </a:cubicBezTo>
                    <a:close/>
                  </a:path>
                </a:pathLst>
              </a:custGeom>
              <a:solidFill>
                <a:srgbClr val="DD4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36"/>
              <p:cNvSpPr/>
              <p:nvPr/>
            </p:nvSpPr>
            <p:spPr>
              <a:xfrm>
                <a:off x="5635760" y="1926670"/>
                <a:ext cx="135512" cy="292799"/>
              </a:xfrm>
              <a:custGeom>
                <a:avLst/>
                <a:gdLst/>
                <a:ahLst/>
                <a:cxnLst/>
                <a:rect l="l" t="t" r="r" b="b"/>
                <a:pathLst>
                  <a:path w="4751" h="10264" extrusionOk="0">
                    <a:moveTo>
                      <a:pt x="2072" y="703"/>
                    </a:moveTo>
                    <a:cubicBezTo>
                      <a:pt x="2822" y="703"/>
                      <a:pt x="3453" y="1869"/>
                      <a:pt x="3453" y="3263"/>
                    </a:cubicBezTo>
                    <a:cubicBezTo>
                      <a:pt x="3453" y="3477"/>
                      <a:pt x="3429" y="3679"/>
                      <a:pt x="3405" y="3894"/>
                    </a:cubicBezTo>
                    <a:cubicBezTo>
                      <a:pt x="3393" y="3929"/>
                      <a:pt x="3393" y="3977"/>
                      <a:pt x="3405" y="4013"/>
                    </a:cubicBezTo>
                    <a:cubicBezTo>
                      <a:pt x="3584" y="4834"/>
                      <a:pt x="3727" y="5727"/>
                      <a:pt x="3858" y="6846"/>
                    </a:cubicBezTo>
                    <a:cubicBezTo>
                      <a:pt x="3881" y="7013"/>
                      <a:pt x="3905" y="7180"/>
                      <a:pt x="3917" y="7346"/>
                    </a:cubicBezTo>
                    <a:lnTo>
                      <a:pt x="4001" y="8013"/>
                    </a:lnTo>
                    <a:cubicBezTo>
                      <a:pt x="4012" y="8168"/>
                      <a:pt x="4024" y="8323"/>
                      <a:pt x="4024" y="8477"/>
                    </a:cubicBezTo>
                    <a:cubicBezTo>
                      <a:pt x="4024" y="8787"/>
                      <a:pt x="3929" y="9085"/>
                      <a:pt x="3727" y="9311"/>
                    </a:cubicBezTo>
                    <a:cubicBezTo>
                      <a:pt x="3548" y="9513"/>
                      <a:pt x="3274" y="9561"/>
                      <a:pt x="2917" y="9561"/>
                    </a:cubicBezTo>
                    <a:cubicBezTo>
                      <a:pt x="2873" y="9563"/>
                      <a:pt x="2829" y="9564"/>
                      <a:pt x="2785" y="9564"/>
                    </a:cubicBezTo>
                    <a:cubicBezTo>
                      <a:pt x="2587" y="9564"/>
                      <a:pt x="2391" y="9537"/>
                      <a:pt x="2274" y="9430"/>
                    </a:cubicBezTo>
                    <a:cubicBezTo>
                      <a:pt x="2191" y="9359"/>
                      <a:pt x="2131" y="9275"/>
                      <a:pt x="2096" y="9192"/>
                    </a:cubicBezTo>
                    <a:cubicBezTo>
                      <a:pt x="1834" y="8704"/>
                      <a:pt x="1703" y="8132"/>
                      <a:pt x="1584" y="7584"/>
                    </a:cubicBezTo>
                    <a:lnTo>
                      <a:pt x="1500" y="7227"/>
                    </a:lnTo>
                    <a:cubicBezTo>
                      <a:pt x="1322" y="6453"/>
                      <a:pt x="1143" y="5679"/>
                      <a:pt x="953" y="4906"/>
                    </a:cubicBezTo>
                    <a:cubicBezTo>
                      <a:pt x="917" y="4751"/>
                      <a:pt x="881" y="4596"/>
                      <a:pt x="845" y="4394"/>
                    </a:cubicBezTo>
                    <a:cubicBezTo>
                      <a:pt x="738" y="4025"/>
                      <a:pt x="691" y="3644"/>
                      <a:pt x="691" y="3263"/>
                    </a:cubicBezTo>
                    <a:cubicBezTo>
                      <a:pt x="691" y="1869"/>
                      <a:pt x="1334" y="703"/>
                      <a:pt x="2072" y="703"/>
                    </a:cubicBezTo>
                    <a:close/>
                    <a:moveTo>
                      <a:pt x="2084" y="0"/>
                    </a:moveTo>
                    <a:cubicBezTo>
                      <a:pt x="905" y="0"/>
                      <a:pt x="0" y="1429"/>
                      <a:pt x="0" y="3263"/>
                    </a:cubicBezTo>
                    <a:cubicBezTo>
                      <a:pt x="0" y="3691"/>
                      <a:pt x="60" y="4132"/>
                      <a:pt x="167" y="4548"/>
                    </a:cubicBezTo>
                    <a:cubicBezTo>
                      <a:pt x="202" y="4727"/>
                      <a:pt x="250" y="4894"/>
                      <a:pt x="286" y="5072"/>
                    </a:cubicBezTo>
                    <a:cubicBezTo>
                      <a:pt x="476" y="5834"/>
                      <a:pt x="643" y="6608"/>
                      <a:pt x="822" y="7382"/>
                    </a:cubicBezTo>
                    <a:lnTo>
                      <a:pt x="905" y="7739"/>
                    </a:lnTo>
                    <a:cubicBezTo>
                      <a:pt x="1036" y="8311"/>
                      <a:pt x="1179" y="8954"/>
                      <a:pt x="1488" y="9525"/>
                    </a:cubicBezTo>
                    <a:cubicBezTo>
                      <a:pt x="1572" y="9692"/>
                      <a:pt x="1691" y="9835"/>
                      <a:pt x="1834" y="9966"/>
                    </a:cubicBezTo>
                    <a:cubicBezTo>
                      <a:pt x="2131" y="10228"/>
                      <a:pt x="2524" y="10263"/>
                      <a:pt x="2869" y="10263"/>
                    </a:cubicBezTo>
                    <a:lnTo>
                      <a:pt x="2941" y="10263"/>
                    </a:lnTo>
                    <a:cubicBezTo>
                      <a:pt x="3393" y="10251"/>
                      <a:pt x="3905" y="10192"/>
                      <a:pt x="4274" y="9775"/>
                    </a:cubicBezTo>
                    <a:cubicBezTo>
                      <a:pt x="4584" y="9418"/>
                      <a:pt x="4751" y="8954"/>
                      <a:pt x="4739" y="8489"/>
                    </a:cubicBezTo>
                    <a:cubicBezTo>
                      <a:pt x="4739" y="8299"/>
                      <a:pt x="4727" y="8120"/>
                      <a:pt x="4703" y="7942"/>
                    </a:cubicBezTo>
                    <a:lnTo>
                      <a:pt x="4632" y="7275"/>
                    </a:lnTo>
                    <a:cubicBezTo>
                      <a:pt x="4620" y="7096"/>
                      <a:pt x="4596" y="6930"/>
                      <a:pt x="4572" y="6751"/>
                    </a:cubicBezTo>
                    <a:cubicBezTo>
                      <a:pt x="4441" y="5656"/>
                      <a:pt x="4286" y="4751"/>
                      <a:pt x="4120" y="3929"/>
                    </a:cubicBezTo>
                    <a:cubicBezTo>
                      <a:pt x="4143" y="3703"/>
                      <a:pt x="4167" y="3477"/>
                      <a:pt x="4167" y="3263"/>
                    </a:cubicBezTo>
                    <a:cubicBezTo>
                      <a:pt x="4167" y="1429"/>
                      <a:pt x="3250" y="0"/>
                      <a:pt x="20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6"/>
              <p:cNvSpPr/>
              <p:nvPr/>
            </p:nvSpPr>
            <p:spPr>
              <a:xfrm>
                <a:off x="5637100" y="1925272"/>
                <a:ext cx="244213" cy="428358"/>
              </a:xfrm>
              <a:custGeom>
                <a:avLst/>
                <a:gdLst/>
                <a:ahLst/>
                <a:cxnLst/>
                <a:rect l="l" t="t" r="r" b="b"/>
                <a:pathLst>
                  <a:path w="8562" h="15016" extrusionOk="0">
                    <a:moveTo>
                      <a:pt x="3828" y="1"/>
                    </a:moveTo>
                    <a:cubicBezTo>
                      <a:pt x="3411" y="1"/>
                      <a:pt x="2994" y="59"/>
                      <a:pt x="2596" y="180"/>
                    </a:cubicBezTo>
                    <a:cubicBezTo>
                      <a:pt x="2072" y="347"/>
                      <a:pt x="1620" y="668"/>
                      <a:pt x="1287" y="1085"/>
                    </a:cubicBezTo>
                    <a:cubicBezTo>
                      <a:pt x="1084" y="1347"/>
                      <a:pt x="917" y="1633"/>
                      <a:pt x="798" y="1942"/>
                    </a:cubicBezTo>
                    <a:cubicBezTo>
                      <a:pt x="429" y="2859"/>
                      <a:pt x="191" y="3823"/>
                      <a:pt x="96" y="4824"/>
                    </a:cubicBezTo>
                    <a:cubicBezTo>
                      <a:pt x="1" y="5824"/>
                      <a:pt x="132" y="6824"/>
                      <a:pt x="132" y="7824"/>
                    </a:cubicBezTo>
                    <a:cubicBezTo>
                      <a:pt x="144" y="9193"/>
                      <a:pt x="155" y="10562"/>
                      <a:pt x="155" y="11920"/>
                    </a:cubicBezTo>
                    <a:lnTo>
                      <a:pt x="5335" y="15015"/>
                    </a:lnTo>
                    <a:lnTo>
                      <a:pt x="8561" y="13289"/>
                    </a:lnTo>
                    <a:lnTo>
                      <a:pt x="8454" y="3026"/>
                    </a:lnTo>
                    <a:cubicBezTo>
                      <a:pt x="8442" y="2002"/>
                      <a:pt x="7502" y="1157"/>
                      <a:pt x="6656" y="692"/>
                    </a:cubicBezTo>
                    <a:cubicBezTo>
                      <a:pt x="5918" y="299"/>
                      <a:pt x="5120" y="73"/>
                      <a:pt x="4299" y="25"/>
                    </a:cubicBezTo>
                    <a:cubicBezTo>
                      <a:pt x="4142" y="9"/>
                      <a:pt x="3985" y="1"/>
                      <a:pt x="38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6"/>
              <p:cNvSpPr/>
              <p:nvPr/>
            </p:nvSpPr>
            <p:spPr>
              <a:xfrm>
                <a:off x="5628286" y="1915487"/>
                <a:ext cx="263209" cy="447984"/>
              </a:xfrm>
              <a:custGeom>
                <a:avLst/>
                <a:gdLst/>
                <a:ahLst/>
                <a:cxnLst/>
                <a:rect l="l" t="t" r="r" b="b"/>
                <a:pathLst>
                  <a:path w="9228" h="15704" extrusionOk="0">
                    <a:moveTo>
                      <a:pt x="4138" y="689"/>
                    </a:moveTo>
                    <a:cubicBezTo>
                      <a:pt x="4286" y="689"/>
                      <a:pt x="4435" y="697"/>
                      <a:pt x="4584" y="714"/>
                    </a:cubicBezTo>
                    <a:cubicBezTo>
                      <a:pt x="5358" y="761"/>
                      <a:pt x="6108" y="976"/>
                      <a:pt x="6787" y="1333"/>
                    </a:cubicBezTo>
                    <a:cubicBezTo>
                      <a:pt x="7561" y="1761"/>
                      <a:pt x="8394" y="2523"/>
                      <a:pt x="8406" y="3369"/>
                    </a:cubicBezTo>
                    <a:lnTo>
                      <a:pt x="8513" y="13430"/>
                    </a:lnTo>
                    <a:lnTo>
                      <a:pt x="5644" y="14954"/>
                    </a:lnTo>
                    <a:lnTo>
                      <a:pt x="810" y="12072"/>
                    </a:lnTo>
                    <a:lnTo>
                      <a:pt x="786" y="8167"/>
                    </a:lnTo>
                    <a:cubicBezTo>
                      <a:pt x="774" y="7810"/>
                      <a:pt x="762" y="7465"/>
                      <a:pt x="750" y="7107"/>
                    </a:cubicBezTo>
                    <a:cubicBezTo>
                      <a:pt x="703" y="6476"/>
                      <a:pt x="703" y="5833"/>
                      <a:pt x="750" y="5190"/>
                    </a:cubicBezTo>
                    <a:cubicBezTo>
                      <a:pt x="834" y="4238"/>
                      <a:pt x="1060" y="3297"/>
                      <a:pt x="1429" y="2416"/>
                    </a:cubicBezTo>
                    <a:cubicBezTo>
                      <a:pt x="1536" y="2142"/>
                      <a:pt x="1679" y="1881"/>
                      <a:pt x="1869" y="1654"/>
                    </a:cubicBezTo>
                    <a:cubicBezTo>
                      <a:pt x="2155" y="1273"/>
                      <a:pt x="2560" y="999"/>
                      <a:pt x="3012" y="857"/>
                    </a:cubicBezTo>
                    <a:cubicBezTo>
                      <a:pt x="3374" y="745"/>
                      <a:pt x="3753" y="689"/>
                      <a:pt x="4138" y="689"/>
                    </a:cubicBezTo>
                    <a:close/>
                    <a:moveTo>
                      <a:pt x="4166" y="1"/>
                    </a:moveTo>
                    <a:cubicBezTo>
                      <a:pt x="3699" y="1"/>
                      <a:pt x="3233" y="68"/>
                      <a:pt x="2786" y="202"/>
                    </a:cubicBezTo>
                    <a:cubicBezTo>
                      <a:pt x="2203" y="380"/>
                      <a:pt x="1691" y="738"/>
                      <a:pt x="1322" y="1214"/>
                    </a:cubicBezTo>
                    <a:cubicBezTo>
                      <a:pt x="1095" y="1500"/>
                      <a:pt x="905" y="1821"/>
                      <a:pt x="774" y="2154"/>
                    </a:cubicBezTo>
                    <a:cubicBezTo>
                      <a:pt x="393" y="3107"/>
                      <a:pt x="143" y="4107"/>
                      <a:pt x="48" y="5131"/>
                    </a:cubicBezTo>
                    <a:cubicBezTo>
                      <a:pt x="0" y="5798"/>
                      <a:pt x="0" y="6476"/>
                      <a:pt x="48" y="7143"/>
                    </a:cubicBezTo>
                    <a:cubicBezTo>
                      <a:pt x="60" y="7488"/>
                      <a:pt x="83" y="7822"/>
                      <a:pt x="83" y="8167"/>
                    </a:cubicBezTo>
                    <a:lnTo>
                      <a:pt x="107" y="12275"/>
                    </a:lnTo>
                    <a:cubicBezTo>
                      <a:pt x="107" y="12394"/>
                      <a:pt x="179" y="12501"/>
                      <a:pt x="286" y="12572"/>
                    </a:cubicBezTo>
                    <a:lnTo>
                      <a:pt x="5465" y="15656"/>
                    </a:lnTo>
                    <a:cubicBezTo>
                      <a:pt x="5513" y="15692"/>
                      <a:pt x="5572" y="15704"/>
                      <a:pt x="5644" y="15704"/>
                    </a:cubicBezTo>
                    <a:cubicBezTo>
                      <a:pt x="5691" y="15704"/>
                      <a:pt x="5751" y="15692"/>
                      <a:pt x="5798" y="15668"/>
                    </a:cubicBezTo>
                    <a:lnTo>
                      <a:pt x="9037" y="13942"/>
                    </a:lnTo>
                    <a:cubicBezTo>
                      <a:pt x="9156" y="13882"/>
                      <a:pt x="9227" y="13763"/>
                      <a:pt x="9216" y="13632"/>
                    </a:cubicBezTo>
                    <a:lnTo>
                      <a:pt x="9108" y="3369"/>
                    </a:lnTo>
                    <a:cubicBezTo>
                      <a:pt x="9096" y="1916"/>
                      <a:pt x="7584" y="976"/>
                      <a:pt x="7132" y="726"/>
                    </a:cubicBezTo>
                    <a:cubicBezTo>
                      <a:pt x="6358" y="321"/>
                      <a:pt x="5501" y="71"/>
                      <a:pt x="4632" y="23"/>
                    </a:cubicBezTo>
                    <a:cubicBezTo>
                      <a:pt x="4477" y="8"/>
                      <a:pt x="4321" y="1"/>
                      <a:pt x="41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36"/>
              <p:cNvSpPr/>
              <p:nvPr/>
            </p:nvSpPr>
            <p:spPr>
              <a:xfrm>
                <a:off x="5930523" y="2066597"/>
                <a:ext cx="289707" cy="160492"/>
              </a:xfrm>
              <a:custGeom>
                <a:avLst/>
                <a:gdLst/>
                <a:ahLst/>
                <a:cxnLst/>
                <a:rect l="l" t="t" r="r" b="b"/>
                <a:pathLst>
                  <a:path w="10157" h="5626" extrusionOk="0">
                    <a:moveTo>
                      <a:pt x="8907" y="1"/>
                    </a:moveTo>
                    <a:lnTo>
                      <a:pt x="7585" y="96"/>
                    </a:lnTo>
                    <a:lnTo>
                      <a:pt x="6609" y="929"/>
                    </a:lnTo>
                    <a:cubicBezTo>
                      <a:pt x="6609" y="929"/>
                      <a:pt x="6608" y="929"/>
                      <a:pt x="6608" y="929"/>
                    </a:cubicBezTo>
                    <a:cubicBezTo>
                      <a:pt x="6543" y="929"/>
                      <a:pt x="2694" y="2981"/>
                      <a:pt x="1620" y="3418"/>
                    </a:cubicBezTo>
                    <a:cubicBezTo>
                      <a:pt x="1690" y="3400"/>
                      <a:pt x="1772" y="3389"/>
                      <a:pt x="1779" y="3389"/>
                    </a:cubicBezTo>
                    <a:cubicBezTo>
                      <a:pt x="1781" y="3389"/>
                      <a:pt x="1773" y="3391"/>
                      <a:pt x="1751" y="3394"/>
                    </a:cubicBezTo>
                    <a:cubicBezTo>
                      <a:pt x="1691" y="3406"/>
                      <a:pt x="1644" y="3418"/>
                      <a:pt x="1596" y="3430"/>
                    </a:cubicBezTo>
                    <a:lnTo>
                      <a:pt x="1572" y="3441"/>
                    </a:lnTo>
                    <a:lnTo>
                      <a:pt x="1548" y="3441"/>
                    </a:lnTo>
                    <a:cubicBezTo>
                      <a:pt x="644" y="3656"/>
                      <a:pt x="1" y="4227"/>
                      <a:pt x="108" y="4799"/>
                    </a:cubicBezTo>
                    <a:cubicBezTo>
                      <a:pt x="187" y="5295"/>
                      <a:pt x="829" y="5626"/>
                      <a:pt x="1626" y="5626"/>
                    </a:cubicBezTo>
                    <a:cubicBezTo>
                      <a:pt x="1786" y="5626"/>
                      <a:pt x="1951" y="5612"/>
                      <a:pt x="2120" y="5585"/>
                    </a:cubicBezTo>
                    <a:cubicBezTo>
                      <a:pt x="2382" y="5537"/>
                      <a:pt x="2632" y="5454"/>
                      <a:pt x="2870" y="5346"/>
                    </a:cubicBezTo>
                    <a:lnTo>
                      <a:pt x="2882" y="5346"/>
                    </a:lnTo>
                    <a:lnTo>
                      <a:pt x="7192" y="2358"/>
                    </a:lnTo>
                    <a:lnTo>
                      <a:pt x="7192" y="2370"/>
                    </a:lnTo>
                    <a:lnTo>
                      <a:pt x="7478" y="2168"/>
                    </a:lnTo>
                    <a:lnTo>
                      <a:pt x="8990" y="1096"/>
                    </a:lnTo>
                    <a:lnTo>
                      <a:pt x="9097" y="1739"/>
                    </a:lnTo>
                    <a:lnTo>
                      <a:pt x="10157" y="1179"/>
                    </a:lnTo>
                    <a:lnTo>
                      <a:pt x="10002" y="524"/>
                    </a:lnTo>
                    <a:lnTo>
                      <a:pt x="890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36"/>
              <p:cNvSpPr/>
              <p:nvPr/>
            </p:nvSpPr>
            <p:spPr>
              <a:xfrm>
                <a:off x="5973993" y="2164075"/>
                <a:ext cx="2738" cy="713"/>
              </a:xfrm>
              <a:custGeom>
                <a:avLst/>
                <a:gdLst/>
                <a:ahLst/>
                <a:cxnLst/>
                <a:rect l="l" t="t" r="r" b="b"/>
                <a:pathLst>
                  <a:path w="96" h="25" extrusionOk="0">
                    <a:moveTo>
                      <a:pt x="96" y="1"/>
                    </a:moveTo>
                    <a:cubicBezTo>
                      <a:pt x="48" y="13"/>
                      <a:pt x="1" y="24"/>
                      <a:pt x="24" y="24"/>
                    </a:cubicBezTo>
                    <a:cubicBezTo>
                      <a:pt x="36" y="24"/>
                      <a:pt x="48" y="13"/>
                      <a:pt x="72" y="13"/>
                    </a:cubicBezTo>
                    <a:lnTo>
                      <a:pt x="96" y="1"/>
                    </a:lnTo>
                    <a:close/>
                  </a:path>
                </a:pathLst>
              </a:custGeom>
              <a:solidFill>
                <a:srgbClr val="E27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36"/>
              <p:cNvSpPr/>
              <p:nvPr/>
            </p:nvSpPr>
            <p:spPr>
              <a:xfrm>
                <a:off x="5919998" y="2056755"/>
                <a:ext cx="310757" cy="180032"/>
              </a:xfrm>
              <a:custGeom>
                <a:avLst/>
                <a:gdLst/>
                <a:ahLst/>
                <a:cxnLst/>
                <a:rect l="l" t="t" r="r" b="b"/>
                <a:pathLst>
                  <a:path w="10895" h="6311" extrusionOk="0">
                    <a:moveTo>
                      <a:pt x="9204" y="703"/>
                    </a:moveTo>
                    <a:lnTo>
                      <a:pt x="10061" y="1108"/>
                    </a:lnTo>
                    <a:lnTo>
                      <a:pt x="10121" y="1346"/>
                    </a:lnTo>
                    <a:lnTo>
                      <a:pt x="9728" y="1548"/>
                    </a:lnTo>
                    <a:lnTo>
                      <a:pt x="9692" y="1393"/>
                    </a:lnTo>
                    <a:cubicBezTo>
                      <a:pt x="9667" y="1208"/>
                      <a:pt x="9510" y="1094"/>
                      <a:pt x="9349" y="1094"/>
                    </a:cubicBezTo>
                    <a:cubicBezTo>
                      <a:pt x="9283" y="1094"/>
                      <a:pt x="9216" y="1113"/>
                      <a:pt x="9156" y="1155"/>
                    </a:cubicBezTo>
                    <a:lnTo>
                      <a:pt x="7430" y="2370"/>
                    </a:lnTo>
                    <a:cubicBezTo>
                      <a:pt x="7394" y="2382"/>
                      <a:pt x="7371" y="2393"/>
                      <a:pt x="7347" y="2417"/>
                    </a:cubicBezTo>
                    <a:lnTo>
                      <a:pt x="3096" y="5358"/>
                    </a:lnTo>
                    <a:lnTo>
                      <a:pt x="3084" y="5370"/>
                    </a:lnTo>
                    <a:cubicBezTo>
                      <a:pt x="2870" y="5465"/>
                      <a:pt x="2644" y="5537"/>
                      <a:pt x="2418" y="5572"/>
                    </a:cubicBezTo>
                    <a:cubicBezTo>
                      <a:pt x="2273" y="5599"/>
                      <a:pt x="2129" y="5612"/>
                      <a:pt x="1986" y="5612"/>
                    </a:cubicBezTo>
                    <a:cubicBezTo>
                      <a:pt x="1738" y="5612"/>
                      <a:pt x="1492" y="5572"/>
                      <a:pt x="1251" y="5489"/>
                    </a:cubicBezTo>
                    <a:cubicBezTo>
                      <a:pt x="1001" y="5394"/>
                      <a:pt x="834" y="5239"/>
                      <a:pt x="810" y="5072"/>
                    </a:cubicBezTo>
                    <a:cubicBezTo>
                      <a:pt x="763" y="4775"/>
                      <a:pt x="1203" y="4322"/>
                      <a:pt x="1965" y="4132"/>
                    </a:cubicBezTo>
                    <a:cubicBezTo>
                      <a:pt x="1989" y="4132"/>
                      <a:pt x="2025" y="4120"/>
                      <a:pt x="2060" y="4108"/>
                    </a:cubicBezTo>
                    <a:lnTo>
                      <a:pt x="2108" y="4096"/>
                    </a:lnTo>
                    <a:cubicBezTo>
                      <a:pt x="2132" y="4084"/>
                      <a:pt x="2156" y="4084"/>
                      <a:pt x="2179" y="4084"/>
                    </a:cubicBezTo>
                    <a:lnTo>
                      <a:pt x="2191" y="4084"/>
                    </a:lnTo>
                    <a:cubicBezTo>
                      <a:pt x="2275" y="4060"/>
                      <a:pt x="2346" y="4025"/>
                      <a:pt x="2394" y="3965"/>
                    </a:cubicBezTo>
                    <a:cubicBezTo>
                      <a:pt x="3203" y="3596"/>
                      <a:pt x="4715" y="2822"/>
                      <a:pt x="5847" y="2227"/>
                    </a:cubicBezTo>
                    <a:cubicBezTo>
                      <a:pt x="6394" y="1953"/>
                      <a:pt x="6906" y="1679"/>
                      <a:pt x="7061" y="1608"/>
                    </a:cubicBezTo>
                    <a:cubicBezTo>
                      <a:pt x="7109" y="1596"/>
                      <a:pt x="7156" y="1572"/>
                      <a:pt x="7204" y="1536"/>
                    </a:cubicBezTo>
                    <a:lnTo>
                      <a:pt x="8097" y="786"/>
                    </a:lnTo>
                    <a:lnTo>
                      <a:pt x="9204" y="703"/>
                    </a:lnTo>
                    <a:close/>
                    <a:moveTo>
                      <a:pt x="9252" y="0"/>
                    </a:moveTo>
                    <a:lnTo>
                      <a:pt x="7930" y="107"/>
                    </a:lnTo>
                    <a:cubicBezTo>
                      <a:pt x="7859" y="107"/>
                      <a:pt x="7787" y="143"/>
                      <a:pt x="7728" y="191"/>
                    </a:cubicBezTo>
                    <a:lnTo>
                      <a:pt x="6775" y="989"/>
                    </a:lnTo>
                    <a:cubicBezTo>
                      <a:pt x="6573" y="1084"/>
                      <a:pt x="6216" y="1262"/>
                      <a:pt x="5537" y="1620"/>
                    </a:cubicBezTo>
                    <a:cubicBezTo>
                      <a:pt x="4334" y="2239"/>
                      <a:pt x="2525" y="3179"/>
                      <a:pt x="1858" y="3453"/>
                    </a:cubicBezTo>
                    <a:lnTo>
                      <a:pt x="1846" y="3453"/>
                    </a:lnTo>
                    <a:cubicBezTo>
                      <a:pt x="715" y="3703"/>
                      <a:pt x="1" y="4453"/>
                      <a:pt x="120" y="5191"/>
                    </a:cubicBezTo>
                    <a:cubicBezTo>
                      <a:pt x="191" y="5608"/>
                      <a:pt x="501" y="5942"/>
                      <a:pt x="1001" y="6144"/>
                    </a:cubicBezTo>
                    <a:cubicBezTo>
                      <a:pt x="1310" y="6251"/>
                      <a:pt x="1644" y="6311"/>
                      <a:pt x="1977" y="6311"/>
                    </a:cubicBezTo>
                    <a:cubicBezTo>
                      <a:pt x="2168" y="6311"/>
                      <a:pt x="2358" y="6299"/>
                      <a:pt x="2537" y="6263"/>
                    </a:cubicBezTo>
                    <a:cubicBezTo>
                      <a:pt x="2810" y="6215"/>
                      <a:pt x="3072" y="6144"/>
                      <a:pt x="3322" y="6025"/>
                    </a:cubicBezTo>
                    <a:cubicBezTo>
                      <a:pt x="3370" y="6025"/>
                      <a:pt x="3406" y="6001"/>
                      <a:pt x="3453" y="5977"/>
                    </a:cubicBezTo>
                    <a:lnTo>
                      <a:pt x="7680" y="3036"/>
                    </a:lnTo>
                    <a:cubicBezTo>
                      <a:pt x="7716" y="3024"/>
                      <a:pt x="7740" y="3013"/>
                      <a:pt x="7763" y="3001"/>
                    </a:cubicBezTo>
                    <a:lnTo>
                      <a:pt x="9097" y="2060"/>
                    </a:lnTo>
                    <a:lnTo>
                      <a:pt x="9109" y="2143"/>
                    </a:lnTo>
                    <a:cubicBezTo>
                      <a:pt x="9133" y="2251"/>
                      <a:pt x="9204" y="2346"/>
                      <a:pt x="9299" y="2393"/>
                    </a:cubicBezTo>
                    <a:cubicBezTo>
                      <a:pt x="9347" y="2423"/>
                      <a:pt x="9401" y="2438"/>
                      <a:pt x="9456" y="2438"/>
                    </a:cubicBezTo>
                    <a:cubicBezTo>
                      <a:pt x="9511" y="2438"/>
                      <a:pt x="9567" y="2423"/>
                      <a:pt x="9621" y="2393"/>
                    </a:cubicBezTo>
                    <a:lnTo>
                      <a:pt x="10680" y="1846"/>
                    </a:lnTo>
                    <a:cubicBezTo>
                      <a:pt x="10823" y="1762"/>
                      <a:pt x="10895" y="1608"/>
                      <a:pt x="10859" y="1453"/>
                    </a:cubicBezTo>
                    <a:lnTo>
                      <a:pt x="10704" y="798"/>
                    </a:lnTo>
                    <a:cubicBezTo>
                      <a:pt x="10680" y="691"/>
                      <a:pt x="10621" y="608"/>
                      <a:pt x="10514" y="560"/>
                    </a:cubicBezTo>
                    <a:lnTo>
                      <a:pt x="9430" y="36"/>
                    </a:lnTo>
                    <a:cubicBezTo>
                      <a:pt x="9371" y="12"/>
                      <a:pt x="9311" y="0"/>
                      <a:pt x="92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6"/>
              <p:cNvSpPr/>
              <p:nvPr/>
            </p:nvSpPr>
            <p:spPr>
              <a:xfrm>
                <a:off x="5964837" y="2154005"/>
                <a:ext cx="26441" cy="20625"/>
              </a:xfrm>
              <a:custGeom>
                <a:avLst/>
                <a:gdLst/>
                <a:ahLst/>
                <a:cxnLst/>
                <a:rect l="l" t="t" r="r" b="b"/>
                <a:pathLst>
                  <a:path w="927" h="723" extrusionOk="0">
                    <a:moveTo>
                      <a:pt x="434" y="1"/>
                    </a:moveTo>
                    <a:cubicBezTo>
                      <a:pt x="410" y="1"/>
                      <a:pt x="384" y="3"/>
                      <a:pt x="357" y="8"/>
                    </a:cubicBezTo>
                    <a:cubicBezTo>
                      <a:pt x="36" y="80"/>
                      <a:pt x="0" y="270"/>
                      <a:pt x="0" y="389"/>
                    </a:cubicBezTo>
                    <a:cubicBezTo>
                      <a:pt x="0" y="556"/>
                      <a:pt x="131" y="699"/>
                      <a:pt x="310" y="723"/>
                    </a:cubicBezTo>
                    <a:lnTo>
                      <a:pt x="334" y="723"/>
                    </a:lnTo>
                    <a:cubicBezTo>
                      <a:pt x="369" y="723"/>
                      <a:pt x="417" y="723"/>
                      <a:pt x="465" y="711"/>
                    </a:cubicBezTo>
                    <a:cubicBezTo>
                      <a:pt x="500" y="699"/>
                      <a:pt x="524" y="687"/>
                      <a:pt x="548" y="675"/>
                    </a:cubicBezTo>
                    <a:cubicBezTo>
                      <a:pt x="927" y="541"/>
                      <a:pt x="794" y="1"/>
                      <a:pt x="434"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36"/>
              <p:cNvSpPr/>
              <p:nvPr/>
            </p:nvSpPr>
            <p:spPr>
              <a:xfrm>
                <a:off x="5788561" y="2009942"/>
                <a:ext cx="225188" cy="218715"/>
              </a:xfrm>
              <a:custGeom>
                <a:avLst/>
                <a:gdLst/>
                <a:ahLst/>
                <a:cxnLst/>
                <a:rect l="l" t="t" r="r" b="b"/>
                <a:pathLst>
                  <a:path w="7895" h="7667" extrusionOk="0">
                    <a:moveTo>
                      <a:pt x="1498" y="0"/>
                    </a:moveTo>
                    <a:cubicBezTo>
                      <a:pt x="1220" y="0"/>
                      <a:pt x="968" y="76"/>
                      <a:pt x="763" y="236"/>
                    </a:cubicBezTo>
                    <a:cubicBezTo>
                      <a:pt x="1" y="820"/>
                      <a:pt x="179" y="2320"/>
                      <a:pt x="1156" y="3594"/>
                    </a:cubicBezTo>
                    <a:cubicBezTo>
                      <a:pt x="1406" y="3927"/>
                      <a:pt x="1703" y="4213"/>
                      <a:pt x="2037" y="4463"/>
                    </a:cubicBezTo>
                    <a:cubicBezTo>
                      <a:pt x="2168" y="4582"/>
                      <a:pt x="2299" y="4689"/>
                      <a:pt x="2430" y="4796"/>
                    </a:cubicBezTo>
                    <a:cubicBezTo>
                      <a:pt x="3144" y="5368"/>
                      <a:pt x="3847" y="5951"/>
                      <a:pt x="4549" y="6547"/>
                    </a:cubicBezTo>
                    <a:cubicBezTo>
                      <a:pt x="5013" y="6916"/>
                      <a:pt x="5478" y="7309"/>
                      <a:pt x="6014" y="7547"/>
                    </a:cubicBezTo>
                    <a:cubicBezTo>
                      <a:pt x="6144" y="7618"/>
                      <a:pt x="6287" y="7654"/>
                      <a:pt x="6430" y="7666"/>
                    </a:cubicBezTo>
                    <a:cubicBezTo>
                      <a:pt x="6440" y="7666"/>
                      <a:pt x="6450" y="7666"/>
                      <a:pt x="6460" y="7666"/>
                    </a:cubicBezTo>
                    <a:cubicBezTo>
                      <a:pt x="6757" y="7666"/>
                      <a:pt x="7021" y="7493"/>
                      <a:pt x="7252" y="7309"/>
                    </a:cubicBezTo>
                    <a:cubicBezTo>
                      <a:pt x="7561" y="7059"/>
                      <a:pt x="7847" y="6785"/>
                      <a:pt x="7883" y="6368"/>
                    </a:cubicBezTo>
                    <a:cubicBezTo>
                      <a:pt x="7895" y="5975"/>
                      <a:pt x="7776" y="5594"/>
                      <a:pt x="7538" y="5285"/>
                    </a:cubicBezTo>
                    <a:cubicBezTo>
                      <a:pt x="7430" y="5154"/>
                      <a:pt x="7323" y="5023"/>
                      <a:pt x="7204" y="4904"/>
                    </a:cubicBezTo>
                    <a:cubicBezTo>
                      <a:pt x="7049" y="4737"/>
                      <a:pt x="6895" y="4582"/>
                      <a:pt x="6740" y="4415"/>
                    </a:cubicBezTo>
                    <a:cubicBezTo>
                      <a:pt x="6621" y="4296"/>
                      <a:pt x="6502" y="4165"/>
                      <a:pt x="6383" y="4046"/>
                    </a:cubicBezTo>
                    <a:cubicBezTo>
                      <a:pt x="5704" y="3368"/>
                      <a:pt x="5013" y="2689"/>
                      <a:pt x="4275" y="2058"/>
                    </a:cubicBezTo>
                    <a:cubicBezTo>
                      <a:pt x="4168" y="1856"/>
                      <a:pt x="4037" y="1665"/>
                      <a:pt x="3906" y="1487"/>
                    </a:cubicBezTo>
                    <a:cubicBezTo>
                      <a:pt x="3193" y="556"/>
                      <a:pt x="2251" y="0"/>
                      <a:pt x="14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36"/>
              <p:cNvSpPr/>
              <p:nvPr/>
            </p:nvSpPr>
            <p:spPr>
              <a:xfrm>
                <a:off x="5785166" y="2000157"/>
                <a:ext cx="239107" cy="238683"/>
              </a:xfrm>
              <a:custGeom>
                <a:avLst/>
                <a:gdLst/>
                <a:ahLst/>
                <a:cxnLst/>
                <a:rect l="l" t="t" r="r" b="b"/>
                <a:pathLst>
                  <a:path w="8383" h="8367" extrusionOk="0">
                    <a:moveTo>
                      <a:pt x="1615" y="696"/>
                    </a:moveTo>
                    <a:cubicBezTo>
                      <a:pt x="1856" y="696"/>
                      <a:pt x="2093" y="773"/>
                      <a:pt x="2251" y="841"/>
                    </a:cubicBezTo>
                    <a:cubicBezTo>
                      <a:pt x="2858" y="1103"/>
                      <a:pt x="3370" y="1520"/>
                      <a:pt x="3763" y="2044"/>
                    </a:cubicBezTo>
                    <a:cubicBezTo>
                      <a:pt x="3882" y="2222"/>
                      <a:pt x="4001" y="2401"/>
                      <a:pt x="4108" y="2580"/>
                    </a:cubicBezTo>
                    <a:cubicBezTo>
                      <a:pt x="4120" y="2615"/>
                      <a:pt x="4144" y="2651"/>
                      <a:pt x="4180" y="2675"/>
                    </a:cubicBezTo>
                    <a:cubicBezTo>
                      <a:pt x="4811" y="3211"/>
                      <a:pt x="5478" y="3842"/>
                      <a:pt x="6263" y="4639"/>
                    </a:cubicBezTo>
                    <a:cubicBezTo>
                      <a:pt x="6383" y="4758"/>
                      <a:pt x="6502" y="4889"/>
                      <a:pt x="6621" y="5008"/>
                    </a:cubicBezTo>
                    <a:lnTo>
                      <a:pt x="7085" y="5497"/>
                    </a:lnTo>
                    <a:cubicBezTo>
                      <a:pt x="7192" y="5604"/>
                      <a:pt x="7299" y="5723"/>
                      <a:pt x="7395" y="5842"/>
                    </a:cubicBezTo>
                    <a:cubicBezTo>
                      <a:pt x="7573" y="6080"/>
                      <a:pt x="7680" y="6378"/>
                      <a:pt x="7668" y="6687"/>
                    </a:cubicBezTo>
                    <a:cubicBezTo>
                      <a:pt x="7645" y="6949"/>
                      <a:pt x="7454" y="7152"/>
                      <a:pt x="7168" y="7378"/>
                    </a:cubicBezTo>
                    <a:cubicBezTo>
                      <a:pt x="6980" y="7522"/>
                      <a:pt x="6781" y="7666"/>
                      <a:pt x="6611" y="7666"/>
                    </a:cubicBezTo>
                    <a:cubicBezTo>
                      <a:pt x="6598" y="7666"/>
                      <a:pt x="6585" y="7665"/>
                      <a:pt x="6573" y="7664"/>
                    </a:cubicBezTo>
                    <a:cubicBezTo>
                      <a:pt x="6466" y="7652"/>
                      <a:pt x="6371" y="7628"/>
                      <a:pt x="6287" y="7580"/>
                    </a:cubicBezTo>
                    <a:cubicBezTo>
                      <a:pt x="5775" y="7354"/>
                      <a:pt x="5335" y="6985"/>
                      <a:pt x="4906" y="6628"/>
                    </a:cubicBezTo>
                    <a:lnTo>
                      <a:pt x="4704" y="6461"/>
                    </a:lnTo>
                    <a:cubicBezTo>
                      <a:pt x="4061" y="5925"/>
                      <a:pt x="3418" y="5401"/>
                      <a:pt x="2775" y="4866"/>
                    </a:cubicBezTo>
                    <a:cubicBezTo>
                      <a:pt x="2644" y="4770"/>
                      <a:pt x="2525" y="4675"/>
                      <a:pt x="2370" y="4532"/>
                    </a:cubicBezTo>
                    <a:cubicBezTo>
                      <a:pt x="2061" y="4306"/>
                      <a:pt x="1787" y="4032"/>
                      <a:pt x="1549" y="3723"/>
                    </a:cubicBezTo>
                    <a:lnTo>
                      <a:pt x="1572" y="3723"/>
                    </a:lnTo>
                    <a:cubicBezTo>
                      <a:pt x="1156" y="3211"/>
                      <a:pt x="894" y="2603"/>
                      <a:pt x="787" y="1960"/>
                    </a:cubicBezTo>
                    <a:cubicBezTo>
                      <a:pt x="751" y="1663"/>
                      <a:pt x="751" y="1127"/>
                      <a:pt x="1108" y="853"/>
                    </a:cubicBezTo>
                    <a:cubicBezTo>
                      <a:pt x="1259" y="737"/>
                      <a:pt x="1438" y="696"/>
                      <a:pt x="1615" y="696"/>
                    </a:cubicBezTo>
                    <a:close/>
                    <a:moveTo>
                      <a:pt x="1623" y="1"/>
                    </a:moveTo>
                    <a:cubicBezTo>
                      <a:pt x="1265" y="1"/>
                      <a:pt x="942" y="104"/>
                      <a:pt x="679" y="306"/>
                    </a:cubicBezTo>
                    <a:cubicBezTo>
                      <a:pt x="203" y="663"/>
                      <a:pt x="1" y="1282"/>
                      <a:pt x="84" y="2044"/>
                    </a:cubicBezTo>
                    <a:cubicBezTo>
                      <a:pt x="203" y="2806"/>
                      <a:pt x="513" y="3544"/>
                      <a:pt x="1001" y="4151"/>
                    </a:cubicBezTo>
                    <a:cubicBezTo>
                      <a:pt x="1263" y="4497"/>
                      <a:pt x="1584" y="4806"/>
                      <a:pt x="1930" y="5068"/>
                    </a:cubicBezTo>
                    <a:cubicBezTo>
                      <a:pt x="2061" y="5199"/>
                      <a:pt x="2203" y="5306"/>
                      <a:pt x="2334" y="5413"/>
                    </a:cubicBezTo>
                    <a:cubicBezTo>
                      <a:pt x="2977" y="5937"/>
                      <a:pt x="3620" y="6461"/>
                      <a:pt x="4251" y="6997"/>
                    </a:cubicBezTo>
                    <a:lnTo>
                      <a:pt x="4454" y="7164"/>
                    </a:lnTo>
                    <a:cubicBezTo>
                      <a:pt x="4894" y="7533"/>
                      <a:pt x="5394" y="7949"/>
                      <a:pt x="5990" y="8211"/>
                    </a:cubicBezTo>
                    <a:cubicBezTo>
                      <a:pt x="6168" y="8295"/>
                      <a:pt x="6347" y="8342"/>
                      <a:pt x="6537" y="8366"/>
                    </a:cubicBezTo>
                    <a:lnTo>
                      <a:pt x="6573" y="8366"/>
                    </a:lnTo>
                    <a:cubicBezTo>
                      <a:pt x="6978" y="8366"/>
                      <a:pt x="7311" y="8140"/>
                      <a:pt x="7597" y="7926"/>
                    </a:cubicBezTo>
                    <a:cubicBezTo>
                      <a:pt x="7942" y="7652"/>
                      <a:pt x="8311" y="7294"/>
                      <a:pt x="8359" y="6735"/>
                    </a:cubicBezTo>
                    <a:cubicBezTo>
                      <a:pt x="8383" y="6259"/>
                      <a:pt x="8228" y="5794"/>
                      <a:pt x="7942" y="5425"/>
                    </a:cubicBezTo>
                    <a:cubicBezTo>
                      <a:pt x="7835" y="5282"/>
                      <a:pt x="7704" y="5139"/>
                      <a:pt x="7585" y="5008"/>
                    </a:cubicBezTo>
                    <a:lnTo>
                      <a:pt x="7121" y="4520"/>
                    </a:lnTo>
                    <a:cubicBezTo>
                      <a:pt x="7002" y="4401"/>
                      <a:pt x="6883" y="4270"/>
                      <a:pt x="6752" y="4151"/>
                    </a:cubicBezTo>
                    <a:cubicBezTo>
                      <a:pt x="5966" y="3354"/>
                      <a:pt x="5311" y="2722"/>
                      <a:pt x="4668" y="2187"/>
                    </a:cubicBezTo>
                    <a:cubicBezTo>
                      <a:pt x="4561" y="1984"/>
                      <a:pt x="4442" y="1806"/>
                      <a:pt x="4299" y="1627"/>
                    </a:cubicBezTo>
                    <a:cubicBezTo>
                      <a:pt x="3835" y="996"/>
                      <a:pt x="3215" y="496"/>
                      <a:pt x="2501" y="186"/>
                    </a:cubicBezTo>
                    <a:cubicBezTo>
                      <a:pt x="2195" y="62"/>
                      <a:pt x="1898" y="1"/>
                      <a:pt x="16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36"/>
              <p:cNvSpPr/>
              <p:nvPr/>
            </p:nvSpPr>
            <p:spPr>
              <a:xfrm>
                <a:off x="5734223" y="1847421"/>
                <a:ext cx="96835" cy="127771"/>
              </a:xfrm>
              <a:custGeom>
                <a:avLst/>
                <a:gdLst/>
                <a:ahLst/>
                <a:cxnLst/>
                <a:rect l="l" t="t" r="r" b="b"/>
                <a:pathLst>
                  <a:path w="3395" h="4479" extrusionOk="0">
                    <a:moveTo>
                      <a:pt x="1441" y="0"/>
                    </a:moveTo>
                    <a:cubicBezTo>
                      <a:pt x="1369" y="0"/>
                      <a:pt x="1298" y="9"/>
                      <a:pt x="1227" y="28"/>
                    </a:cubicBezTo>
                    <a:cubicBezTo>
                      <a:pt x="251" y="290"/>
                      <a:pt x="96" y="980"/>
                      <a:pt x="96" y="1611"/>
                    </a:cubicBezTo>
                    <a:cubicBezTo>
                      <a:pt x="96" y="2040"/>
                      <a:pt x="1" y="2481"/>
                      <a:pt x="48" y="2909"/>
                    </a:cubicBezTo>
                    <a:cubicBezTo>
                      <a:pt x="120" y="3397"/>
                      <a:pt x="406" y="3838"/>
                      <a:pt x="822" y="4100"/>
                    </a:cubicBezTo>
                    <a:cubicBezTo>
                      <a:pt x="1187" y="4349"/>
                      <a:pt x="1611" y="4478"/>
                      <a:pt x="2041" y="4478"/>
                    </a:cubicBezTo>
                    <a:cubicBezTo>
                      <a:pt x="2186" y="4478"/>
                      <a:pt x="2333" y="4463"/>
                      <a:pt x="2477" y="4433"/>
                    </a:cubicBezTo>
                    <a:cubicBezTo>
                      <a:pt x="2715" y="4386"/>
                      <a:pt x="3132" y="4267"/>
                      <a:pt x="3275" y="4064"/>
                    </a:cubicBezTo>
                    <a:cubicBezTo>
                      <a:pt x="3394" y="3909"/>
                      <a:pt x="3382" y="3505"/>
                      <a:pt x="3382" y="3290"/>
                    </a:cubicBezTo>
                    <a:lnTo>
                      <a:pt x="3382" y="1469"/>
                    </a:lnTo>
                    <a:cubicBezTo>
                      <a:pt x="3382" y="1469"/>
                      <a:pt x="2376" y="0"/>
                      <a:pt x="14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36"/>
              <p:cNvSpPr/>
              <p:nvPr/>
            </p:nvSpPr>
            <p:spPr>
              <a:xfrm>
                <a:off x="5725067" y="1837265"/>
                <a:ext cx="115489" cy="147854"/>
              </a:xfrm>
              <a:custGeom>
                <a:avLst/>
                <a:gdLst/>
                <a:ahLst/>
                <a:cxnLst/>
                <a:rect l="l" t="t" r="r" b="b"/>
                <a:pathLst>
                  <a:path w="4049" h="5183" extrusionOk="0">
                    <a:moveTo>
                      <a:pt x="1763" y="705"/>
                    </a:moveTo>
                    <a:cubicBezTo>
                      <a:pt x="2286" y="705"/>
                      <a:pt x="3013" y="1467"/>
                      <a:pt x="3358" y="1932"/>
                    </a:cubicBezTo>
                    <a:lnTo>
                      <a:pt x="3358" y="3682"/>
                    </a:lnTo>
                    <a:cubicBezTo>
                      <a:pt x="3370" y="3861"/>
                      <a:pt x="3358" y="4039"/>
                      <a:pt x="3310" y="4218"/>
                    </a:cubicBezTo>
                    <a:cubicBezTo>
                      <a:pt x="3287" y="4242"/>
                      <a:pt x="3132" y="4361"/>
                      <a:pt x="2727" y="4444"/>
                    </a:cubicBezTo>
                    <a:cubicBezTo>
                      <a:pt x="2607" y="4468"/>
                      <a:pt x="2485" y="4480"/>
                      <a:pt x="2364" y="4480"/>
                    </a:cubicBezTo>
                    <a:cubicBezTo>
                      <a:pt x="2005" y="4480"/>
                      <a:pt x="1649" y="4375"/>
                      <a:pt x="1346" y="4170"/>
                    </a:cubicBezTo>
                    <a:cubicBezTo>
                      <a:pt x="1012" y="3956"/>
                      <a:pt x="786" y="3610"/>
                      <a:pt x="715" y="3218"/>
                    </a:cubicBezTo>
                    <a:cubicBezTo>
                      <a:pt x="691" y="2979"/>
                      <a:pt x="703" y="2753"/>
                      <a:pt x="727" y="2515"/>
                    </a:cubicBezTo>
                    <a:cubicBezTo>
                      <a:pt x="750" y="2337"/>
                      <a:pt x="762" y="2146"/>
                      <a:pt x="762" y="1967"/>
                    </a:cubicBezTo>
                    <a:cubicBezTo>
                      <a:pt x="762" y="1360"/>
                      <a:pt x="917" y="908"/>
                      <a:pt x="1643" y="717"/>
                    </a:cubicBezTo>
                    <a:cubicBezTo>
                      <a:pt x="1679" y="705"/>
                      <a:pt x="1727" y="705"/>
                      <a:pt x="1763" y="705"/>
                    </a:cubicBezTo>
                    <a:close/>
                    <a:moveTo>
                      <a:pt x="1760" y="1"/>
                    </a:moveTo>
                    <a:cubicBezTo>
                      <a:pt x="1662" y="1"/>
                      <a:pt x="1563" y="13"/>
                      <a:pt x="1465" y="39"/>
                    </a:cubicBezTo>
                    <a:cubicBezTo>
                      <a:pt x="72" y="420"/>
                      <a:pt x="72" y="1586"/>
                      <a:pt x="72" y="1967"/>
                    </a:cubicBezTo>
                    <a:cubicBezTo>
                      <a:pt x="72" y="2134"/>
                      <a:pt x="60" y="2289"/>
                      <a:pt x="36" y="2456"/>
                    </a:cubicBezTo>
                    <a:cubicBezTo>
                      <a:pt x="0" y="2729"/>
                      <a:pt x="0" y="3015"/>
                      <a:pt x="24" y="3301"/>
                    </a:cubicBezTo>
                    <a:cubicBezTo>
                      <a:pt x="108" y="3896"/>
                      <a:pt x="441" y="4420"/>
                      <a:pt x="953" y="4742"/>
                    </a:cubicBezTo>
                    <a:cubicBezTo>
                      <a:pt x="1370" y="5027"/>
                      <a:pt x="1858" y="5182"/>
                      <a:pt x="2370" y="5182"/>
                    </a:cubicBezTo>
                    <a:cubicBezTo>
                      <a:pt x="2536" y="5170"/>
                      <a:pt x="2703" y="5158"/>
                      <a:pt x="2870" y="5123"/>
                    </a:cubicBezTo>
                    <a:cubicBezTo>
                      <a:pt x="3370" y="5015"/>
                      <a:pt x="3715" y="4849"/>
                      <a:pt x="3870" y="4623"/>
                    </a:cubicBezTo>
                    <a:cubicBezTo>
                      <a:pt x="4037" y="4396"/>
                      <a:pt x="4049" y="4051"/>
                      <a:pt x="4049" y="3682"/>
                    </a:cubicBezTo>
                    <a:lnTo>
                      <a:pt x="3703" y="3646"/>
                    </a:lnTo>
                    <a:lnTo>
                      <a:pt x="4049" y="3646"/>
                    </a:lnTo>
                    <a:lnTo>
                      <a:pt x="4049" y="1813"/>
                    </a:lnTo>
                    <a:cubicBezTo>
                      <a:pt x="4049" y="1741"/>
                      <a:pt x="4037" y="1682"/>
                      <a:pt x="3989" y="1622"/>
                    </a:cubicBezTo>
                    <a:cubicBezTo>
                      <a:pt x="3869" y="1437"/>
                      <a:pt x="2839" y="1"/>
                      <a:pt x="17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36"/>
              <p:cNvSpPr/>
              <p:nvPr/>
            </p:nvSpPr>
            <p:spPr>
              <a:xfrm>
                <a:off x="5712830" y="1728632"/>
                <a:ext cx="180036" cy="204195"/>
              </a:xfrm>
              <a:custGeom>
                <a:avLst/>
                <a:gdLst/>
                <a:ahLst/>
                <a:cxnLst/>
                <a:rect l="l" t="t" r="r" b="b"/>
                <a:pathLst>
                  <a:path w="6312" h="7158" extrusionOk="0">
                    <a:moveTo>
                      <a:pt x="3156" y="1"/>
                    </a:moveTo>
                    <a:cubicBezTo>
                      <a:pt x="1406" y="1"/>
                      <a:pt x="1" y="1608"/>
                      <a:pt x="1" y="3573"/>
                    </a:cubicBezTo>
                    <a:cubicBezTo>
                      <a:pt x="1" y="5549"/>
                      <a:pt x="1418" y="7037"/>
                      <a:pt x="3156" y="7145"/>
                    </a:cubicBezTo>
                    <a:cubicBezTo>
                      <a:pt x="3276" y="7153"/>
                      <a:pt x="3392" y="7157"/>
                      <a:pt x="3503" y="7157"/>
                    </a:cubicBezTo>
                    <a:cubicBezTo>
                      <a:pt x="5781" y="7157"/>
                      <a:pt x="6311" y="5457"/>
                      <a:pt x="6311" y="3573"/>
                    </a:cubicBezTo>
                    <a:cubicBezTo>
                      <a:pt x="6311" y="1608"/>
                      <a:pt x="4894" y="1"/>
                      <a:pt x="31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36"/>
              <p:cNvSpPr/>
              <p:nvPr/>
            </p:nvSpPr>
            <p:spPr>
              <a:xfrm>
                <a:off x="5669360" y="1718191"/>
                <a:ext cx="252028" cy="222423"/>
              </a:xfrm>
              <a:custGeom>
                <a:avLst/>
                <a:gdLst/>
                <a:ahLst/>
                <a:cxnLst/>
                <a:rect l="l" t="t" r="r" b="b"/>
                <a:pathLst>
                  <a:path w="8836" h="7797" extrusionOk="0">
                    <a:moveTo>
                      <a:pt x="4723" y="0"/>
                    </a:moveTo>
                    <a:cubicBezTo>
                      <a:pt x="4157" y="0"/>
                      <a:pt x="3576" y="170"/>
                      <a:pt x="2989" y="498"/>
                    </a:cubicBezTo>
                    <a:cubicBezTo>
                      <a:pt x="2954" y="510"/>
                      <a:pt x="1" y="1843"/>
                      <a:pt x="1751" y="6130"/>
                    </a:cubicBezTo>
                    <a:lnTo>
                      <a:pt x="2168" y="7011"/>
                    </a:lnTo>
                    <a:cubicBezTo>
                      <a:pt x="2232" y="7152"/>
                      <a:pt x="2348" y="7211"/>
                      <a:pt x="2465" y="7211"/>
                    </a:cubicBezTo>
                    <a:cubicBezTo>
                      <a:pt x="2692" y="7211"/>
                      <a:pt x="2924" y="6988"/>
                      <a:pt x="2799" y="6713"/>
                    </a:cubicBezTo>
                    <a:lnTo>
                      <a:pt x="2382" y="5844"/>
                    </a:lnTo>
                    <a:cubicBezTo>
                      <a:pt x="918" y="2236"/>
                      <a:pt x="3168" y="1188"/>
                      <a:pt x="3299" y="1129"/>
                    </a:cubicBezTo>
                    <a:cubicBezTo>
                      <a:pt x="3797" y="840"/>
                      <a:pt x="4279" y="697"/>
                      <a:pt x="4734" y="697"/>
                    </a:cubicBezTo>
                    <a:cubicBezTo>
                      <a:pt x="4953" y="697"/>
                      <a:pt x="5165" y="730"/>
                      <a:pt x="5370" y="796"/>
                    </a:cubicBezTo>
                    <a:cubicBezTo>
                      <a:pt x="6537" y="1177"/>
                      <a:pt x="7156" y="2486"/>
                      <a:pt x="7180" y="2534"/>
                    </a:cubicBezTo>
                    <a:cubicBezTo>
                      <a:pt x="7942" y="3855"/>
                      <a:pt x="7097" y="6308"/>
                      <a:pt x="6847" y="6784"/>
                    </a:cubicBezTo>
                    <a:cubicBezTo>
                      <a:pt x="6335" y="6951"/>
                      <a:pt x="5799" y="7058"/>
                      <a:pt x="5263" y="7094"/>
                    </a:cubicBezTo>
                    <a:cubicBezTo>
                      <a:pt x="5061" y="7094"/>
                      <a:pt x="4489" y="6439"/>
                      <a:pt x="4073" y="5749"/>
                    </a:cubicBezTo>
                    <a:cubicBezTo>
                      <a:pt x="3999" y="5654"/>
                      <a:pt x="3903" y="5614"/>
                      <a:pt x="3808" y="5614"/>
                    </a:cubicBezTo>
                    <a:cubicBezTo>
                      <a:pt x="3580" y="5614"/>
                      <a:pt x="3360" y="5845"/>
                      <a:pt x="3477" y="6106"/>
                    </a:cubicBezTo>
                    <a:cubicBezTo>
                      <a:pt x="3787" y="6618"/>
                      <a:pt x="4561" y="7796"/>
                      <a:pt x="5263" y="7796"/>
                    </a:cubicBezTo>
                    <a:lnTo>
                      <a:pt x="5287" y="7796"/>
                    </a:lnTo>
                    <a:cubicBezTo>
                      <a:pt x="5573" y="7784"/>
                      <a:pt x="7073" y="7594"/>
                      <a:pt x="7359" y="7273"/>
                    </a:cubicBezTo>
                    <a:cubicBezTo>
                      <a:pt x="7561" y="7058"/>
                      <a:pt x="8835" y="3998"/>
                      <a:pt x="7799" y="2224"/>
                    </a:cubicBezTo>
                    <a:cubicBezTo>
                      <a:pt x="7764" y="2153"/>
                      <a:pt x="7049" y="617"/>
                      <a:pt x="5597" y="141"/>
                    </a:cubicBezTo>
                    <a:cubicBezTo>
                      <a:pt x="5310" y="47"/>
                      <a:pt x="5019" y="0"/>
                      <a:pt x="47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36"/>
              <p:cNvSpPr/>
              <p:nvPr/>
            </p:nvSpPr>
            <p:spPr>
              <a:xfrm>
                <a:off x="5673782" y="2033306"/>
                <a:ext cx="77810" cy="238141"/>
              </a:xfrm>
              <a:custGeom>
                <a:avLst/>
                <a:gdLst/>
                <a:ahLst/>
                <a:cxnLst/>
                <a:rect l="l" t="t" r="r" b="b"/>
                <a:pathLst>
                  <a:path w="2728" h="8348" extrusionOk="0">
                    <a:moveTo>
                      <a:pt x="167" y="1"/>
                    </a:moveTo>
                    <a:lnTo>
                      <a:pt x="1" y="6990"/>
                    </a:lnTo>
                    <a:lnTo>
                      <a:pt x="2477" y="8347"/>
                    </a:lnTo>
                    <a:lnTo>
                      <a:pt x="2727" y="882"/>
                    </a:lnTo>
                    <a:lnTo>
                      <a:pt x="1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OEE</a:t>
            </a:r>
            <a:endParaRPr dirty="0"/>
          </a:p>
        </p:txBody>
      </p:sp>
      <p:sp>
        <p:nvSpPr>
          <p:cNvPr id="4" name="Google Shape;1365;p42">
            <a:extLst>
              <a:ext uri="{FF2B5EF4-FFF2-40B4-BE49-F238E27FC236}">
                <a16:creationId xmlns:a16="http://schemas.microsoft.com/office/drawing/2014/main" id="{06DF3E74-68C7-34AC-7419-2FDBDDEA1875}"/>
              </a:ext>
            </a:extLst>
          </p:cNvPr>
          <p:cNvSpPr txBox="1">
            <a:spLocks/>
          </p:cNvSpPr>
          <p:nvPr/>
        </p:nvSpPr>
        <p:spPr>
          <a:xfrm>
            <a:off x="353452" y="892629"/>
            <a:ext cx="7498777" cy="15819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457200" indent="-457200">
              <a:buClr>
                <a:schemeClr val="accent5"/>
              </a:buClr>
              <a:buSzPts val="2600"/>
              <a:buFont typeface="Arial" panose="020B0604020202020204" pitchFamily="34" charset="0"/>
              <a:buChar char="•"/>
              <a:defRPr sz="2800">
                <a:ln w="0"/>
                <a:solidFill>
                  <a:srgbClr val="002060"/>
                </a:solidFill>
                <a:effectLst>
                  <a:outerShdw blurRad="38100" dist="25400" dir="5400000" algn="ctr" rotWithShape="0">
                    <a:srgbClr val="6E747A">
                      <a:alpha val="43000"/>
                    </a:srgbClr>
                  </a:outerShdw>
                </a:effectLst>
                <a:latin typeface="+mj-lt"/>
                <a:ea typeface="Montserrat"/>
                <a:cs typeface="Montserrat"/>
              </a:defRPr>
            </a:lvl1pPr>
            <a:lvl2pPr algn="ctr">
              <a:buClr>
                <a:schemeClr val="accent5"/>
              </a:buClr>
              <a:buSzPts val="2600"/>
              <a:buFont typeface="Montserrat"/>
              <a:buNone/>
              <a:defRPr sz="2600" b="1">
                <a:solidFill>
                  <a:schemeClr val="accent5"/>
                </a:solidFill>
                <a:latin typeface="Montserrat"/>
                <a:ea typeface="Montserrat"/>
                <a:cs typeface="Montserrat"/>
              </a:defRPr>
            </a:lvl2pPr>
            <a:lvl3pPr algn="ctr">
              <a:buClr>
                <a:schemeClr val="accent5"/>
              </a:buClr>
              <a:buSzPts val="2600"/>
              <a:buFont typeface="Montserrat"/>
              <a:buNone/>
              <a:defRPr sz="2600" b="1">
                <a:solidFill>
                  <a:schemeClr val="accent5"/>
                </a:solidFill>
                <a:latin typeface="Montserrat"/>
                <a:ea typeface="Montserrat"/>
                <a:cs typeface="Montserrat"/>
              </a:defRPr>
            </a:lvl3pPr>
            <a:lvl4pPr algn="ctr">
              <a:buClr>
                <a:schemeClr val="accent5"/>
              </a:buClr>
              <a:buSzPts val="2600"/>
              <a:buFont typeface="Montserrat"/>
              <a:buNone/>
              <a:defRPr sz="2600" b="1">
                <a:solidFill>
                  <a:schemeClr val="accent5"/>
                </a:solidFill>
                <a:latin typeface="Montserrat"/>
                <a:ea typeface="Montserrat"/>
                <a:cs typeface="Montserrat"/>
              </a:defRPr>
            </a:lvl4pPr>
            <a:lvl5pPr algn="ctr">
              <a:buClr>
                <a:schemeClr val="accent5"/>
              </a:buClr>
              <a:buSzPts val="2600"/>
              <a:buFont typeface="Montserrat"/>
              <a:buNone/>
              <a:defRPr sz="2600" b="1">
                <a:solidFill>
                  <a:schemeClr val="accent5"/>
                </a:solidFill>
                <a:latin typeface="Montserrat"/>
                <a:ea typeface="Montserrat"/>
                <a:cs typeface="Montserrat"/>
              </a:defRPr>
            </a:lvl5pPr>
            <a:lvl6pPr algn="ctr">
              <a:buClr>
                <a:schemeClr val="accent5"/>
              </a:buClr>
              <a:buSzPts val="2600"/>
              <a:buFont typeface="Montserrat"/>
              <a:buNone/>
              <a:defRPr sz="2600" b="1">
                <a:solidFill>
                  <a:schemeClr val="accent5"/>
                </a:solidFill>
                <a:latin typeface="Montserrat"/>
                <a:ea typeface="Montserrat"/>
                <a:cs typeface="Montserrat"/>
              </a:defRPr>
            </a:lvl6pPr>
            <a:lvl7pPr algn="ctr">
              <a:buClr>
                <a:schemeClr val="accent5"/>
              </a:buClr>
              <a:buSzPts val="2600"/>
              <a:buFont typeface="Montserrat"/>
              <a:buNone/>
              <a:defRPr sz="2600" b="1">
                <a:solidFill>
                  <a:schemeClr val="accent5"/>
                </a:solidFill>
                <a:latin typeface="Montserrat"/>
                <a:ea typeface="Montserrat"/>
                <a:cs typeface="Montserrat"/>
              </a:defRPr>
            </a:lvl7pPr>
            <a:lvl8pPr algn="ctr">
              <a:buClr>
                <a:schemeClr val="accent5"/>
              </a:buClr>
              <a:buSzPts val="2600"/>
              <a:buFont typeface="Montserrat"/>
              <a:buNone/>
              <a:defRPr sz="2600" b="1">
                <a:solidFill>
                  <a:schemeClr val="accent5"/>
                </a:solidFill>
                <a:latin typeface="Montserrat"/>
                <a:ea typeface="Montserrat"/>
                <a:cs typeface="Montserrat"/>
              </a:defRPr>
            </a:lvl8pPr>
            <a:lvl9pPr algn="ctr">
              <a:buClr>
                <a:schemeClr val="accent5"/>
              </a:buClr>
              <a:buSzPts val="2600"/>
              <a:buFont typeface="Montserrat"/>
              <a:buNone/>
              <a:defRPr sz="2600" b="1">
                <a:solidFill>
                  <a:schemeClr val="accent5"/>
                </a:solidFill>
                <a:latin typeface="Montserrat"/>
                <a:ea typeface="Montserrat"/>
                <a:cs typeface="Montserrat"/>
              </a:defRPr>
            </a:lvl9pPr>
          </a:lstStyle>
          <a:p>
            <a:r>
              <a:rPr lang="en-US" sz="2400" dirty="0">
                <a:latin typeface="Montserrat" panose="00000500000000000000" pitchFamily="2" charset="0"/>
              </a:rPr>
              <a:t> A “best practices” way to continuously improve the effectiveness of manufacturing processes</a:t>
            </a:r>
          </a:p>
          <a:p>
            <a:endParaRPr lang="en-US" sz="2400" dirty="0">
              <a:latin typeface="Montserrat" panose="00000500000000000000" pitchFamily="2" charset="0"/>
            </a:endParaRPr>
          </a:p>
        </p:txBody>
      </p:sp>
      <p:pic>
        <p:nvPicPr>
          <p:cNvPr id="4098" name="Picture 2" descr="Continuous Improvement Icon Images – Browse 2,150 Stock ...">
            <a:extLst>
              <a:ext uri="{FF2B5EF4-FFF2-40B4-BE49-F238E27FC236}">
                <a16:creationId xmlns:a16="http://schemas.microsoft.com/office/drawing/2014/main" id="{00A6944A-BA7D-5EBE-B5AB-612A2267F3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1010" y="1965075"/>
            <a:ext cx="2041979" cy="2041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659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OEE</a:t>
            </a:r>
            <a:endParaRPr dirty="0"/>
          </a:p>
        </p:txBody>
      </p:sp>
      <p:sp>
        <p:nvSpPr>
          <p:cNvPr id="4" name="Google Shape;1365;p42">
            <a:extLst>
              <a:ext uri="{FF2B5EF4-FFF2-40B4-BE49-F238E27FC236}">
                <a16:creationId xmlns:a16="http://schemas.microsoft.com/office/drawing/2014/main" id="{06DF3E74-68C7-34AC-7419-2FDBDDEA1875}"/>
              </a:ext>
            </a:extLst>
          </p:cNvPr>
          <p:cNvSpPr txBox="1">
            <a:spLocks/>
          </p:cNvSpPr>
          <p:nvPr/>
        </p:nvSpPr>
        <p:spPr>
          <a:xfrm>
            <a:off x="353452" y="1089573"/>
            <a:ext cx="8155747" cy="22034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457200" indent="-457200">
              <a:buClr>
                <a:schemeClr val="accent5"/>
              </a:buClr>
              <a:buSzPts val="2600"/>
              <a:buFont typeface="Arial" panose="020B0604020202020204" pitchFamily="34" charset="0"/>
              <a:buChar char="•"/>
              <a:defRPr sz="2800">
                <a:ln w="0"/>
                <a:solidFill>
                  <a:srgbClr val="002060"/>
                </a:solidFill>
                <a:effectLst>
                  <a:outerShdw blurRad="38100" dist="25400" dir="5400000" algn="ctr" rotWithShape="0">
                    <a:srgbClr val="6E747A">
                      <a:alpha val="43000"/>
                    </a:srgbClr>
                  </a:outerShdw>
                </a:effectLst>
                <a:latin typeface="+mj-lt"/>
                <a:ea typeface="Montserrat"/>
                <a:cs typeface="Montserrat"/>
              </a:defRPr>
            </a:lvl1pPr>
            <a:lvl2pPr algn="ctr">
              <a:buClr>
                <a:schemeClr val="accent5"/>
              </a:buClr>
              <a:buSzPts val="2600"/>
              <a:buFont typeface="Montserrat"/>
              <a:buNone/>
              <a:defRPr sz="2600" b="1">
                <a:solidFill>
                  <a:schemeClr val="accent5"/>
                </a:solidFill>
                <a:latin typeface="Montserrat"/>
                <a:ea typeface="Montserrat"/>
                <a:cs typeface="Montserrat"/>
              </a:defRPr>
            </a:lvl2pPr>
            <a:lvl3pPr algn="ctr">
              <a:buClr>
                <a:schemeClr val="accent5"/>
              </a:buClr>
              <a:buSzPts val="2600"/>
              <a:buFont typeface="Montserrat"/>
              <a:buNone/>
              <a:defRPr sz="2600" b="1">
                <a:solidFill>
                  <a:schemeClr val="accent5"/>
                </a:solidFill>
                <a:latin typeface="Montserrat"/>
                <a:ea typeface="Montserrat"/>
                <a:cs typeface="Montserrat"/>
              </a:defRPr>
            </a:lvl3pPr>
            <a:lvl4pPr algn="ctr">
              <a:buClr>
                <a:schemeClr val="accent5"/>
              </a:buClr>
              <a:buSzPts val="2600"/>
              <a:buFont typeface="Montserrat"/>
              <a:buNone/>
              <a:defRPr sz="2600" b="1">
                <a:solidFill>
                  <a:schemeClr val="accent5"/>
                </a:solidFill>
                <a:latin typeface="Montserrat"/>
                <a:ea typeface="Montserrat"/>
                <a:cs typeface="Montserrat"/>
              </a:defRPr>
            </a:lvl4pPr>
            <a:lvl5pPr algn="ctr">
              <a:buClr>
                <a:schemeClr val="accent5"/>
              </a:buClr>
              <a:buSzPts val="2600"/>
              <a:buFont typeface="Montserrat"/>
              <a:buNone/>
              <a:defRPr sz="2600" b="1">
                <a:solidFill>
                  <a:schemeClr val="accent5"/>
                </a:solidFill>
                <a:latin typeface="Montserrat"/>
                <a:ea typeface="Montserrat"/>
                <a:cs typeface="Montserrat"/>
              </a:defRPr>
            </a:lvl5pPr>
            <a:lvl6pPr algn="ctr">
              <a:buClr>
                <a:schemeClr val="accent5"/>
              </a:buClr>
              <a:buSzPts val="2600"/>
              <a:buFont typeface="Montserrat"/>
              <a:buNone/>
              <a:defRPr sz="2600" b="1">
                <a:solidFill>
                  <a:schemeClr val="accent5"/>
                </a:solidFill>
                <a:latin typeface="Montserrat"/>
                <a:ea typeface="Montserrat"/>
                <a:cs typeface="Montserrat"/>
              </a:defRPr>
            </a:lvl6pPr>
            <a:lvl7pPr algn="ctr">
              <a:buClr>
                <a:schemeClr val="accent5"/>
              </a:buClr>
              <a:buSzPts val="2600"/>
              <a:buFont typeface="Montserrat"/>
              <a:buNone/>
              <a:defRPr sz="2600" b="1">
                <a:solidFill>
                  <a:schemeClr val="accent5"/>
                </a:solidFill>
                <a:latin typeface="Montserrat"/>
                <a:ea typeface="Montserrat"/>
                <a:cs typeface="Montserrat"/>
              </a:defRPr>
            </a:lvl7pPr>
            <a:lvl8pPr algn="ctr">
              <a:buClr>
                <a:schemeClr val="accent5"/>
              </a:buClr>
              <a:buSzPts val="2600"/>
              <a:buFont typeface="Montserrat"/>
              <a:buNone/>
              <a:defRPr sz="2600" b="1">
                <a:solidFill>
                  <a:schemeClr val="accent5"/>
                </a:solidFill>
                <a:latin typeface="Montserrat"/>
                <a:ea typeface="Montserrat"/>
                <a:cs typeface="Montserrat"/>
              </a:defRPr>
            </a:lvl8pPr>
            <a:lvl9pPr algn="ctr">
              <a:buClr>
                <a:schemeClr val="accent5"/>
              </a:buClr>
              <a:buSzPts val="2600"/>
              <a:buFont typeface="Montserrat"/>
              <a:buNone/>
              <a:defRPr sz="2600" b="1">
                <a:solidFill>
                  <a:schemeClr val="accent5"/>
                </a:solidFill>
                <a:latin typeface="Montserrat"/>
                <a:ea typeface="Montserrat"/>
                <a:cs typeface="Montserrat"/>
              </a:defRPr>
            </a:lvl9pPr>
          </a:lstStyle>
          <a:p>
            <a:pPr marL="0" indent="0">
              <a:buNone/>
            </a:pPr>
            <a:endParaRPr lang="en-US" sz="2400" dirty="0">
              <a:latin typeface="Montserrat" panose="00000500000000000000" pitchFamily="2" charset="0"/>
            </a:endParaRPr>
          </a:p>
          <a:p>
            <a:r>
              <a:rPr lang="en-US" sz="2400" dirty="0">
                <a:latin typeface="Montserrat" panose="00000500000000000000" pitchFamily="2" charset="0"/>
              </a:rPr>
              <a:t>Takes into account the most common losses, and narrows them down into metrics that provide excellent gauge for measuring where you are – and how you can improve</a:t>
            </a:r>
          </a:p>
        </p:txBody>
      </p:sp>
    </p:spTree>
    <p:extLst>
      <p:ext uri="{BB962C8B-B14F-4D97-AF65-F5344CB8AC3E}">
        <p14:creationId xmlns:p14="http://schemas.microsoft.com/office/powerpoint/2010/main" val="400954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OEE</a:t>
            </a:r>
            <a:endParaRPr dirty="0"/>
          </a:p>
        </p:txBody>
      </p:sp>
      <p:sp>
        <p:nvSpPr>
          <p:cNvPr id="4" name="Google Shape;1365;p42">
            <a:extLst>
              <a:ext uri="{FF2B5EF4-FFF2-40B4-BE49-F238E27FC236}">
                <a16:creationId xmlns:a16="http://schemas.microsoft.com/office/drawing/2014/main" id="{06DF3E74-68C7-34AC-7419-2FDBDDEA1875}"/>
              </a:ext>
            </a:extLst>
          </p:cNvPr>
          <p:cNvSpPr txBox="1">
            <a:spLocks/>
          </p:cNvSpPr>
          <p:nvPr/>
        </p:nvSpPr>
        <p:spPr>
          <a:xfrm>
            <a:off x="189967" y="1237795"/>
            <a:ext cx="5964090" cy="220345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marL="457200" indent="-457200">
              <a:buClr>
                <a:schemeClr val="accent5"/>
              </a:buClr>
              <a:buSzPts val="2600"/>
              <a:buFont typeface="Arial" panose="020B0604020202020204" pitchFamily="34" charset="0"/>
              <a:buChar char="•"/>
              <a:defRPr sz="2800">
                <a:ln w="0"/>
                <a:solidFill>
                  <a:srgbClr val="002060"/>
                </a:solidFill>
                <a:effectLst>
                  <a:outerShdw blurRad="38100" dist="25400" dir="5400000" algn="ctr" rotWithShape="0">
                    <a:srgbClr val="6E747A">
                      <a:alpha val="43000"/>
                    </a:srgbClr>
                  </a:outerShdw>
                </a:effectLst>
                <a:latin typeface="+mj-lt"/>
                <a:ea typeface="Montserrat"/>
                <a:cs typeface="Montserrat"/>
              </a:defRPr>
            </a:lvl1pPr>
            <a:lvl2pPr algn="ctr">
              <a:buClr>
                <a:schemeClr val="accent5"/>
              </a:buClr>
              <a:buSzPts val="2600"/>
              <a:buFont typeface="Montserrat"/>
              <a:buNone/>
              <a:defRPr sz="2600" b="1">
                <a:solidFill>
                  <a:schemeClr val="accent5"/>
                </a:solidFill>
                <a:latin typeface="Montserrat"/>
                <a:ea typeface="Montserrat"/>
                <a:cs typeface="Montserrat"/>
              </a:defRPr>
            </a:lvl2pPr>
            <a:lvl3pPr algn="ctr">
              <a:buClr>
                <a:schemeClr val="accent5"/>
              </a:buClr>
              <a:buSzPts val="2600"/>
              <a:buFont typeface="Montserrat"/>
              <a:buNone/>
              <a:defRPr sz="2600" b="1">
                <a:solidFill>
                  <a:schemeClr val="accent5"/>
                </a:solidFill>
                <a:latin typeface="Montserrat"/>
                <a:ea typeface="Montserrat"/>
                <a:cs typeface="Montserrat"/>
              </a:defRPr>
            </a:lvl3pPr>
            <a:lvl4pPr algn="ctr">
              <a:buClr>
                <a:schemeClr val="accent5"/>
              </a:buClr>
              <a:buSzPts val="2600"/>
              <a:buFont typeface="Montserrat"/>
              <a:buNone/>
              <a:defRPr sz="2600" b="1">
                <a:solidFill>
                  <a:schemeClr val="accent5"/>
                </a:solidFill>
                <a:latin typeface="Montserrat"/>
                <a:ea typeface="Montserrat"/>
                <a:cs typeface="Montserrat"/>
              </a:defRPr>
            </a:lvl4pPr>
            <a:lvl5pPr algn="ctr">
              <a:buClr>
                <a:schemeClr val="accent5"/>
              </a:buClr>
              <a:buSzPts val="2600"/>
              <a:buFont typeface="Montserrat"/>
              <a:buNone/>
              <a:defRPr sz="2600" b="1">
                <a:solidFill>
                  <a:schemeClr val="accent5"/>
                </a:solidFill>
                <a:latin typeface="Montserrat"/>
                <a:ea typeface="Montserrat"/>
                <a:cs typeface="Montserrat"/>
              </a:defRPr>
            </a:lvl5pPr>
            <a:lvl6pPr algn="ctr">
              <a:buClr>
                <a:schemeClr val="accent5"/>
              </a:buClr>
              <a:buSzPts val="2600"/>
              <a:buFont typeface="Montserrat"/>
              <a:buNone/>
              <a:defRPr sz="2600" b="1">
                <a:solidFill>
                  <a:schemeClr val="accent5"/>
                </a:solidFill>
                <a:latin typeface="Montserrat"/>
                <a:ea typeface="Montserrat"/>
                <a:cs typeface="Montserrat"/>
              </a:defRPr>
            </a:lvl6pPr>
            <a:lvl7pPr algn="ctr">
              <a:buClr>
                <a:schemeClr val="accent5"/>
              </a:buClr>
              <a:buSzPts val="2600"/>
              <a:buFont typeface="Montserrat"/>
              <a:buNone/>
              <a:defRPr sz="2600" b="1">
                <a:solidFill>
                  <a:schemeClr val="accent5"/>
                </a:solidFill>
                <a:latin typeface="Montserrat"/>
                <a:ea typeface="Montserrat"/>
                <a:cs typeface="Montserrat"/>
              </a:defRPr>
            </a:lvl7pPr>
            <a:lvl8pPr algn="ctr">
              <a:buClr>
                <a:schemeClr val="accent5"/>
              </a:buClr>
              <a:buSzPts val="2600"/>
              <a:buFont typeface="Montserrat"/>
              <a:buNone/>
              <a:defRPr sz="2600" b="1">
                <a:solidFill>
                  <a:schemeClr val="accent5"/>
                </a:solidFill>
                <a:latin typeface="Montserrat"/>
                <a:ea typeface="Montserrat"/>
                <a:cs typeface="Montserrat"/>
              </a:defRPr>
            </a:lvl8pPr>
            <a:lvl9pPr algn="ctr">
              <a:buClr>
                <a:schemeClr val="accent5"/>
              </a:buClr>
              <a:buSzPts val="2600"/>
              <a:buFont typeface="Montserrat"/>
              <a:buNone/>
              <a:defRPr sz="2600" b="1">
                <a:solidFill>
                  <a:schemeClr val="accent5"/>
                </a:solidFill>
                <a:latin typeface="Montserrat"/>
                <a:ea typeface="Montserrat"/>
                <a:cs typeface="Montserrat"/>
              </a:defRPr>
            </a:lvl9pPr>
          </a:lstStyle>
          <a:p>
            <a:pPr marL="0" indent="0">
              <a:buNone/>
            </a:pPr>
            <a:endParaRPr lang="en-US" sz="2400" dirty="0"/>
          </a:p>
          <a:p>
            <a:r>
              <a:rPr lang="en-US" sz="2400" dirty="0"/>
              <a:t>Takes into account the most common losses, and narrows them down into metrics that provide excellent gauge for measuring where you are – and how you can improve</a:t>
            </a:r>
          </a:p>
        </p:txBody>
      </p:sp>
      <p:pic>
        <p:nvPicPr>
          <p:cNvPr id="5132" name="Picture 12" descr="Manufacturing KPI Dashboard Showing Production Rate And Lost Units - YouTube">
            <a:extLst>
              <a:ext uri="{FF2B5EF4-FFF2-40B4-BE49-F238E27FC236}">
                <a16:creationId xmlns:a16="http://schemas.microsoft.com/office/drawing/2014/main" id="{69FC1D47-CDC2-DE2E-2BA8-0386EF2EB0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2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5"/>
        <p:cNvGrpSpPr/>
        <p:nvPr/>
      </p:nvGrpSpPr>
      <p:grpSpPr>
        <a:xfrm>
          <a:off x="0" y="0"/>
          <a:ext cx="0" cy="0"/>
          <a:chOff x="0" y="0"/>
          <a:chExt cx="0" cy="0"/>
        </a:xfrm>
      </p:grpSpPr>
      <p:sp>
        <p:nvSpPr>
          <p:cNvPr id="1786" name="Google Shape;1786;p58"/>
          <p:cNvSpPr txBox="1">
            <a:spLocks noGrp="1"/>
          </p:cNvSpPr>
          <p:nvPr>
            <p:ph type="title"/>
          </p:nvPr>
        </p:nvSpPr>
        <p:spPr>
          <a:xfrm>
            <a:off x="4279837" y="2298041"/>
            <a:ext cx="3884100" cy="158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as a Business Tool</a:t>
            </a:r>
            <a:endParaRPr dirty="0"/>
          </a:p>
        </p:txBody>
      </p:sp>
      <p:sp>
        <p:nvSpPr>
          <p:cNvPr id="1788" name="Google Shape;1788;p58"/>
          <p:cNvSpPr txBox="1">
            <a:spLocks noGrp="1"/>
          </p:cNvSpPr>
          <p:nvPr>
            <p:ph type="title" idx="2"/>
          </p:nvPr>
        </p:nvSpPr>
        <p:spPr>
          <a:xfrm>
            <a:off x="4279850" y="1142625"/>
            <a:ext cx="1933200" cy="77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grpSp>
        <p:nvGrpSpPr>
          <p:cNvPr id="1789" name="Google Shape;1789;p58"/>
          <p:cNvGrpSpPr/>
          <p:nvPr/>
        </p:nvGrpSpPr>
        <p:grpSpPr>
          <a:xfrm>
            <a:off x="458625" y="1402550"/>
            <a:ext cx="3598198" cy="2851579"/>
            <a:chOff x="458625" y="1402550"/>
            <a:chExt cx="3598198" cy="2851579"/>
          </a:xfrm>
        </p:grpSpPr>
        <p:sp>
          <p:nvSpPr>
            <p:cNvPr id="1790" name="Google Shape;1790;p58"/>
            <p:cNvSpPr/>
            <p:nvPr/>
          </p:nvSpPr>
          <p:spPr>
            <a:xfrm>
              <a:off x="458625" y="2008895"/>
              <a:ext cx="3598198" cy="2245233"/>
            </a:xfrm>
            <a:custGeom>
              <a:avLst/>
              <a:gdLst/>
              <a:ahLst/>
              <a:cxnLst/>
              <a:rect l="l" t="t" r="r" b="b"/>
              <a:pathLst>
                <a:path w="120826" h="75394" extrusionOk="0">
                  <a:moveTo>
                    <a:pt x="63336" y="0"/>
                  </a:moveTo>
                  <a:cubicBezTo>
                    <a:pt x="62994" y="0"/>
                    <a:pt x="62652" y="89"/>
                    <a:pt x="62342" y="268"/>
                  </a:cubicBezTo>
                  <a:lnTo>
                    <a:pt x="1287" y="36082"/>
                  </a:lnTo>
                  <a:cubicBezTo>
                    <a:pt x="1" y="36832"/>
                    <a:pt x="1" y="38701"/>
                    <a:pt x="1287" y="39463"/>
                  </a:cubicBezTo>
                  <a:lnTo>
                    <a:pt x="13086" y="46357"/>
                  </a:lnTo>
                  <a:cubicBezTo>
                    <a:pt x="14407" y="47131"/>
                    <a:pt x="14372" y="49048"/>
                    <a:pt x="13026" y="49774"/>
                  </a:cubicBezTo>
                  <a:cubicBezTo>
                    <a:pt x="11681" y="50489"/>
                    <a:pt x="11645" y="52405"/>
                    <a:pt x="12955" y="53179"/>
                  </a:cubicBezTo>
                  <a:lnTo>
                    <a:pt x="50352" y="75134"/>
                  </a:lnTo>
                  <a:cubicBezTo>
                    <a:pt x="50656" y="75307"/>
                    <a:pt x="50998" y="75393"/>
                    <a:pt x="51341" y="75393"/>
                  </a:cubicBezTo>
                  <a:cubicBezTo>
                    <a:pt x="51683" y="75393"/>
                    <a:pt x="52025" y="75307"/>
                    <a:pt x="52329" y="75134"/>
                  </a:cubicBezTo>
                  <a:lnTo>
                    <a:pt x="119516" y="36153"/>
                  </a:lnTo>
                  <a:cubicBezTo>
                    <a:pt x="120814" y="35403"/>
                    <a:pt x="120826" y="33534"/>
                    <a:pt x="119540" y="32772"/>
                  </a:cubicBezTo>
                  <a:lnTo>
                    <a:pt x="64330" y="268"/>
                  </a:lnTo>
                  <a:cubicBezTo>
                    <a:pt x="64021" y="89"/>
                    <a:pt x="63678" y="0"/>
                    <a:pt x="633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58"/>
            <p:cNvSpPr/>
            <p:nvPr/>
          </p:nvSpPr>
          <p:spPr>
            <a:xfrm>
              <a:off x="2063124" y="3615324"/>
              <a:ext cx="273768" cy="289342"/>
            </a:xfrm>
            <a:custGeom>
              <a:avLst/>
              <a:gdLst/>
              <a:ahLst/>
              <a:cxnLst/>
              <a:rect l="l" t="t" r="r" b="b"/>
              <a:pathLst>
                <a:path w="9193" h="9716" extrusionOk="0">
                  <a:moveTo>
                    <a:pt x="9192" y="0"/>
                  </a:moveTo>
                  <a:lnTo>
                    <a:pt x="24" y="24"/>
                  </a:lnTo>
                  <a:lnTo>
                    <a:pt x="1" y="6989"/>
                  </a:lnTo>
                  <a:cubicBezTo>
                    <a:pt x="1" y="8489"/>
                    <a:pt x="2060" y="9716"/>
                    <a:pt x="4608" y="9716"/>
                  </a:cubicBezTo>
                  <a:cubicBezTo>
                    <a:pt x="7156" y="9716"/>
                    <a:pt x="9168" y="8489"/>
                    <a:pt x="9168" y="6989"/>
                  </a:cubicBezTo>
                  <a:lnTo>
                    <a:pt x="9192" y="6549"/>
                  </a:lnTo>
                  <a:lnTo>
                    <a:pt x="91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58"/>
            <p:cNvSpPr/>
            <p:nvPr/>
          </p:nvSpPr>
          <p:spPr>
            <a:xfrm>
              <a:off x="2050377" y="3603084"/>
              <a:ext cx="298902" cy="314000"/>
            </a:xfrm>
            <a:custGeom>
              <a:avLst/>
              <a:gdLst/>
              <a:ahLst/>
              <a:cxnLst/>
              <a:rect l="l" t="t" r="r" b="b"/>
              <a:pathLst>
                <a:path w="10037" h="10544" extrusionOk="0">
                  <a:moveTo>
                    <a:pt x="9620" y="1"/>
                  </a:moveTo>
                  <a:cubicBezTo>
                    <a:pt x="9412" y="1"/>
                    <a:pt x="9204" y="137"/>
                    <a:pt x="9204" y="411"/>
                  </a:cubicBezTo>
                  <a:lnTo>
                    <a:pt x="9204" y="6936"/>
                  </a:lnTo>
                  <a:lnTo>
                    <a:pt x="9168" y="7400"/>
                  </a:lnTo>
                  <a:cubicBezTo>
                    <a:pt x="9168" y="8662"/>
                    <a:pt x="7310" y="9698"/>
                    <a:pt x="5036" y="9698"/>
                  </a:cubicBezTo>
                  <a:cubicBezTo>
                    <a:pt x="2750" y="9698"/>
                    <a:pt x="833" y="8650"/>
                    <a:pt x="833" y="7400"/>
                  </a:cubicBezTo>
                  <a:lnTo>
                    <a:pt x="857" y="435"/>
                  </a:lnTo>
                  <a:cubicBezTo>
                    <a:pt x="857" y="197"/>
                    <a:pt x="679" y="18"/>
                    <a:pt x="441" y="18"/>
                  </a:cubicBezTo>
                  <a:cubicBezTo>
                    <a:pt x="214" y="18"/>
                    <a:pt x="24" y="197"/>
                    <a:pt x="24" y="423"/>
                  </a:cubicBezTo>
                  <a:lnTo>
                    <a:pt x="0" y="7400"/>
                  </a:lnTo>
                  <a:cubicBezTo>
                    <a:pt x="0" y="9162"/>
                    <a:pt x="2215" y="10544"/>
                    <a:pt x="5036" y="10544"/>
                  </a:cubicBezTo>
                  <a:cubicBezTo>
                    <a:pt x="7822" y="10544"/>
                    <a:pt x="10013" y="9162"/>
                    <a:pt x="10001" y="7424"/>
                  </a:cubicBezTo>
                  <a:lnTo>
                    <a:pt x="10037" y="411"/>
                  </a:lnTo>
                  <a:cubicBezTo>
                    <a:pt x="10037" y="137"/>
                    <a:pt x="9829" y="1"/>
                    <a:pt x="9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8"/>
            <p:cNvSpPr/>
            <p:nvPr/>
          </p:nvSpPr>
          <p:spPr>
            <a:xfrm>
              <a:off x="2062766" y="3528095"/>
              <a:ext cx="275167" cy="162063"/>
            </a:xfrm>
            <a:custGeom>
              <a:avLst/>
              <a:gdLst/>
              <a:ahLst/>
              <a:cxnLst/>
              <a:rect l="l" t="t" r="r" b="b"/>
              <a:pathLst>
                <a:path w="9240" h="5442" extrusionOk="0">
                  <a:moveTo>
                    <a:pt x="4620" y="0"/>
                  </a:moveTo>
                  <a:cubicBezTo>
                    <a:pt x="2072" y="0"/>
                    <a:pt x="1" y="1215"/>
                    <a:pt x="1" y="2727"/>
                  </a:cubicBezTo>
                  <a:cubicBezTo>
                    <a:pt x="1" y="4227"/>
                    <a:pt x="2072" y="5442"/>
                    <a:pt x="4620" y="5442"/>
                  </a:cubicBezTo>
                  <a:cubicBezTo>
                    <a:pt x="7168" y="5442"/>
                    <a:pt x="9240" y="4227"/>
                    <a:pt x="9240" y="2727"/>
                  </a:cubicBezTo>
                  <a:cubicBezTo>
                    <a:pt x="9240" y="1215"/>
                    <a:pt x="7168" y="0"/>
                    <a:pt x="4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8"/>
            <p:cNvSpPr/>
            <p:nvPr/>
          </p:nvSpPr>
          <p:spPr>
            <a:xfrm>
              <a:off x="2050377" y="3515676"/>
              <a:ext cx="299974" cy="187257"/>
            </a:xfrm>
            <a:custGeom>
              <a:avLst/>
              <a:gdLst/>
              <a:ahLst/>
              <a:cxnLst/>
              <a:rect l="l" t="t" r="r" b="b"/>
              <a:pathLst>
                <a:path w="10073" h="6288" extrusionOk="0">
                  <a:moveTo>
                    <a:pt x="5036" y="834"/>
                  </a:moveTo>
                  <a:cubicBezTo>
                    <a:pt x="7310" y="834"/>
                    <a:pt x="9239" y="1894"/>
                    <a:pt x="9239" y="3144"/>
                  </a:cubicBezTo>
                  <a:cubicBezTo>
                    <a:pt x="9239" y="4394"/>
                    <a:pt x="7310" y="5454"/>
                    <a:pt x="5036" y="5454"/>
                  </a:cubicBezTo>
                  <a:cubicBezTo>
                    <a:pt x="2762" y="5454"/>
                    <a:pt x="833" y="4394"/>
                    <a:pt x="833" y="3144"/>
                  </a:cubicBezTo>
                  <a:cubicBezTo>
                    <a:pt x="833" y="1894"/>
                    <a:pt x="2762" y="834"/>
                    <a:pt x="5036" y="834"/>
                  </a:cubicBezTo>
                  <a:close/>
                  <a:moveTo>
                    <a:pt x="5036" y="1"/>
                  </a:moveTo>
                  <a:cubicBezTo>
                    <a:pt x="2215" y="1"/>
                    <a:pt x="0" y="1382"/>
                    <a:pt x="0" y="3144"/>
                  </a:cubicBezTo>
                  <a:cubicBezTo>
                    <a:pt x="0" y="4906"/>
                    <a:pt x="2215" y="6287"/>
                    <a:pt x="5036" y="6287"/>
                  </a:cubicBezTo>
                  <a:cubicBezTo>
                    <a:pt x="7858" y="6287"/>
                    <a:pt x="10073" y="4906"/>
                    <a:pt x="10073" y="3144"/>
                  </a:cubicBezTo>
                  <a:cubicBezTo>
                    <a:pt x="10073" y="1382"/>
                    <a:pt x="7858" y="1"/>
                    <a:pt x="50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8"/>
            <p:cNvSpPr/>
            <p:nvPr/>
          </p:nvSpPr>
          <p:spPr>
            <a:xfrm>
              <a:off x="2348935" y="3444767"/>
              <a:ext cx="274095" cy="288985"/>
            </a:xfrm>
            <a:custGeom>
              <a:avLst/>
              <a:gdLst/>
              <a:ahLst/>
              <a:cxnLst/>
              <a:rect l="l" t="t" r="r" b="b"/>
              <a:pathLst>
                <a:path w="9204" h="9704" extrusionOk="0">
                  <a:moveTo>
                    <a:pt x="9204" y="0"/>
                  </a:moveTo>
                  <a:lnTo>
                    <a:pt x="36" y="24"/>
                  </a:lnTo>
                  <a:lnTo>
                    <a:pt x="0" y="6989"/>
                  </a:lnTo>
                  <a:cubicBezTo>
                    <a:pt x="0" y="8490"/>
                    <a:pt x="2072" y="9704"/>
                    <a:pt x="4632" y="9704"/>
                  </a:cubicBezTo>
                  <a:cubicBezTo>
                    <a:pt x="7180" y="9704"/>
                    <a:pt x="9180" y="8490"/>
                    <a:pt x="9180" y="6989"/>
                  </a:cubicBezTo>
                  <a:lnTo>
                    <a:pt x="9204" y="6549"/>
                  </a:lnTo>
                  <a:lnTo>
                    <a:pt x="92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8"/>
            <p:cNvSpPr/>
            <p:nvPr/>
          </p:nvSpPr>
          <p:spPr>
            <a:xfrm>
              <a:off x="2336516" y="3432527"/>
              <a:ext cx="298932" cy="314000"/>
            </a:xfrm>
            <a:custGeom>
              <a:avLst/>
              <a:gdLst/>
              <a:ahLst/>
              <a:cxnLst/>
              <a:rect l="l" t="t" r="r" b="b"/>
              <a:pathLst>
                <a:path w="10038" h="10544" extrusionOk="0">
                  <a:moveTo>
                    <a:pt x="9621" y="1"/>
                  </a:moveTo>
                  <a:cubicBezTo>
                    <a:pt x="9412" y="1"/>
                    <a:pt x="9204" y="138"/>
                    <a:pt x="9204" y="411"/>
                  </a:cubicBezTo>
                  <a:lnTo>
                    <a:pt x="9204" y="6936"/>
                  </a:lnTo>
                  <a:lnTo>
                    <a:pt x="9180" y="7400"/>
                  </a:lnTo>
                  <a:cubicBezTo>
                    <a:pt x="9180" y="8662"/>
                    <a:pt x="7323" y="9698"/>
                    <a:pt x="5037" y="9698"/>
                  </a:cubicBezTo>
                  <a:cubicBezTo>
                    <a:pt x="2763" y="9698"/>
                    <a:pt x="834" y="8651"/>
                    <a:pt x="834" y="7400"/>
                  </a:cubicBezTo>
                  <a:lnTo>
                    <a:pt x="870" y="435"/>
                  </a:lnTo>
                  <a:cubicBezTo>
                    <a:pt x="870" y="197"/>
                    <a:pt x="679" y="19"/>
                    <a:pt x="453" y="19"/>
                  </a:cubicBezTo>
                  <a:cubicBezTo>
                    <a:pt x="215" y="19"/>
                    <a:pt x="36" y="197"/>
                    <a:pt x="36" y="423"/>
                  </a:cubicBezTo>
                  <a:lnTo>
                    <a:pt x="0" y="7400"/>
                  </a:lnTo>
                  <a:cubicBezTo>
                    <a:pt x="0" y="9162"/>
                    <a:pt x="2215" y="10544"/>
                    <a:pt x="5049" y="10544"/>
                  </a:cubicBezTo>
                  <a:cubicBezTo>
                    <a:pt x="7835" y="10544"/>
                    <a:pt x="10014" y="9162"/>
                    <a:pt x="10014" y="7424"/>
                  </a:cubicBezTo>
                  <a:lnTo>
                    <a:pt x="10037" y="411"/>
                  </a:lnTo>
                  <a:cubicBezTo>
                    <a:pt x="10037" y="138"/>
                    <a:pt x="9829" y="1"/>
                    <a:pt x="9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8"/>
            <p:cNvSpPr/>
            <p:nvPr/>
          </p:nvSpPr>
          <p:spPr>
            <a:xfrm>
              <a:off x="2348935" y="3357538"/>
              <a:ext cx="275525" cy="162420"/>
            </a:xfrm>
            <a:custGeom>
              <a:avLst/>
              <a:gdLst/>
              <a:ahLst/>
              <a:cxnLst/>
              <a:rect l="l" t="t" r="r" b="b"/>
              <a:pathLst>
                <a:path w="9252" h="5454" extrusionOk="0">
                  <a:moveTo>
                    <a:pt x="4632" y="0"/>
                  </a:moveTo>
                  <a:cubicBezTo>
                    <a:pt x="2072" y="0"/>
                    <a:pt x="0" y="1215"/>
                    <a:pt x="0" y="2727"/>
                  </a:cubicBezTo>
                  <a:cubicBezTo>
                    <a:pt x="0" y="4227"/>
                    <a:pt x="2072" y="5454"/>
                    <a:pt x="4632" y="5454"/>
                  </a:cubicBezTo>
                  <a:cubicBezTo>
                    <a:pt x="7180" y="5454"/>
                    <a:pt x="9251" y="4227"/>
                    <a:pt x="9251" y="2727"/>
                  </a:cubicBezTo>
                  <a:cubicBezTo>
                    <a:pt x="9251" y="1215"/>
                    <a:pt x="7180" y="0"/>
                    <a:pt x="46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8"/>
            <p:cNvSpPr/>
            <p:nvPr/>
          </p:nvSpPr>
          <p:spPr>
            <a:xfrm>
              <a:off x="2336516" y="3345119"/>
              <a:ext cx="300331" cy="187257"/>
            </a:xfrm>
            <a:custGeom>
              <a:avLst/>
              <a:gdLst/>
              <a:ahLst/>
              <a:cxnLst/>
              <a:rect l="l" t="t" r="r" b="b"/>
              <a:pathLst>
                <a:path w="10085" h="6288" extrusionOk="0">
                  <a:moveTo>
                    <a:pt x="5049" y="834"/>
                  </a:moveTo>
                  <a:cubicBezTo>
                    <a:pt x="7323" y="834"/>
                    <a:pt x="9252" y="1894"/>
                    <a:pt x="9252" y="3144"/>
                  </a:cubicBezTo>
                  <a:cubicBezTo>
                    <a:pt x="9252" y="4394"/>
                    <a:pt x="7323" y="5454"/>
                    <a:pt x="5049" y="5454"/>
                  </a:cubicBezTo>
                  <a:cubicBezTo>
                    <a:pt x="2763" y="5454"/>
                    <a:pt x="834" y="4394"/>
                    <a:pt x="834" y="3144"/>
                  </a:cubicBezTo>
                  <a:cubicBezTo>
                    <a:pt x="834" y="1894"/>
                    <a:pt x="2763" y="834"/>
                    <a:pt x="5049" y="834"/>
                  </a:cubicBezTo>
                  <a:close/>
                  <a:moveTo>
                    <a:pt x="5049" y="1"/>
                  </a:moveTo>
                  <a:cubicBezTo>
                    <a:pt x="2215" y="1"/>
                    <a:pt x="0" y="1382"/>
                    <a:pt x="0" y="3144"/>
                  </a:cubicBezTo>
                  <a:cubicBezTo>
                    <a:pt x="0" y="4906"/>
                    <a:pt x="2215" y="6287"/>
                    <a:pt x="5049" y="6287"/>
                  </a:cubicBezTo>
                  <a:cubicBezTo>
                    <a:pt x="7870" y="6287"/>
                    <a:pt x="10085" y="4906"/>
                    <a:pt x="10085" y="3144"/>
                  </a:cubicBezTo>
                  <a:cubicBezTo>
                    <a:pt x="10085" y="1382"/>
                    <a:pt x="7870" y="1"/>
                    <a:pt x="50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8"/>
            <p:cNvSpPr/>
            <p:nvPr/>
          </p:nvSpPr>
          <p:spPr>
            <a:xfrm>
              <a:off x="2514877" y="1857875"/>
              <a:ext cx="664839" cy="916718"/>
            </a:xfrm>
            <a:custGeom>
              <a:avLst/>
              <a:gdLst/>
              <a:ahLst/>
              <a:cxnLst/>
              <a:rect l="l" t="t" r="r" b="b"/>
              <a:pathLst>
                <a:path w="22325" h="30783" extrusionOk="0">
                  <a:moveTo>
                    <a:pt x="21687" y="1"/>
                  </a:moveTo>
                  <a:cubicBezTo>
                    <a:pt x="21666" y="1"/>
                    <a:pt x="21644" y="2"/>
                    <a:pt x="21622" y="5"/>
                  </a:cubicBezTo>
                  <a:lnTo>
                    <a:pt x="488" y="2351"/>
                  </a:lnTo>
                  <a:cubicBezTo>
                    <a:pt x="167" y="2386"/>
                    <a:pt x="0" y="2755"/>
                    <a:pt x="203" y="3017"/>
                  </a:cubicBezTo>
                  <a:lnTo>
                    <a:pt x="21455" y="30628"/>
                  </a:lnTo>
                  <a:cubicBezTo>
                    <a:pt x="21539" y="30723"/>
                    <a:pt x="21658" y="30783"/>
                    <a:pt x="21789" y="30783"/>
                  </a:cubicBezTo>
                  <a:cubicBezTo>
                    <a:pt x="22134" y="30783"/>
                    <a:pt x="22324" y="30378"/>
                    <a:pt x="22110" y="30104"/>
                  </a:cubicBezTo>
                  <a:lnTo>
                    <a:pt x="1310" y="3101"/>
                  </a:lnTo>
                  <a:lnTo>
                    <a:pt x="21705" y="827"/>
                  </a:lnTo>
                  <a:cubicBezTo>
                    <a:pt x="22242" y="770"/>
                    <a:pt x="22176" y="1"/>
                    <a:pt x="216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58"/>
            <p:cNvSpPr/>
            <p:nvPr/>
          </p:nvSpPr>
          <p:spPr>
            <a:xfrm>
              <a:off x="2508474" y="1494484"/>
              <a:ext cx="24866" cy="1212731"/>
            </a:xfrm>
            <a:custGeom>
              <a:avLst/>
              <a:gdLst/>
              <a:ahLst/>
              <a:cxnLst/>
              <a:rect l="l" t="t" r="r" b="b"/>
              <a:pathLst>
                <a:path w="835" h="40723" extrusionOk="0">
                  <a:moveTo>
                    <a:pt x="418" y="0"/>
                  </a:moveTo>
                  <a:cubicBezTo>
                    <a:pt x="209" y="0"/>
                    <a:pt x="1" y="140"/>
                    <a:pt x="1" y="420"/>
                  </a:cubicBezTo>
                  <a:lnTo>
                    <a:pt x="1" y="40306"/>
                  </a:lnTo>
                  <a:cubicBezTo>
                    <a:pt x="1" y="40532"/>
                    <a:pt x="191" y="40711"/>
                    <a:pt x="418" y="40722"/>
                  </a:cubicBezTo>
                  <a:cubicBezTo>
                    <a:pt x="644" y="40722"/>
                    <a:pt x="834" y="40532"/>
                    <a:pt x="834" y="40306"/>
                  </a:cubicBezTo>
                  <a:lnTo>
                    <a:pt x="834" y="420"/>
                  </a:lnTo>
                  <a:cubicBezTo>
                    <a:pt x="834" y="140"/>
                    <a:pt x="626" y="0"/>
                    <a:pt x="41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58"/>
            <p:cNvSpPr/>
            <p:nvPr/>
          </p:nvSpPr>
          <p:spPr>
            <a:xfrm>
              <a:off x="3150648" y="1858024"/>
              <a:ext cx="26623" cy="1206269"/>
            </a:xfrm>
            <a:custGeom>
              <a:avLst/>
              <a:gdLst/>
              <a:ahLst/>
              <a:cxnLst/>
              <a:rect l="l" t="t" r="r" b="b"/>
              <a:pathLst>
                <a:path w="894" h="40506" extrusionOk="0">
                  <a:moveTo>
                    <a:pt x="417" y="0"/>
                  </a:moveTo>
                  <a:cubicBezTo>
                    <a:pt x="191" y="0"/>
                    <a:pt x="0" y="191"/>
                    <a:pt x="0" y="417"/>
                  </a:cubicBezTo>
                  <a:lnTo>
                    <a:pt x="60" y="40088"/>
                  </a:lnTo>
                  <a:cubicBezTo>
                    <a:pt x="60" y="40326"/>
                    <a:pt x="238" y="40505"/>
                    <a:pt x="476" y="40505"/>
                  </a:cubicBezTo>
                  <a:cubicBezTo>
                    <a:pt x="703" y="40505"/>
                    <a:pt x="893" y="40315"/>
                    <a:pt x="893" y="40088"/>
                  </a:cubicBezTo>
                  <a:lnTo>
                    <a:pt x="834" y="417"/>
                  </a:lnTo>
                  <a:cubicBezTo>
                    <a:pt x="834" y="179"/>
                    <a:pt x="655" y="0"/>
                    <a:pt x="417"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8"/>
            <p:cNvSpPr/>
            <p:nvPr/>
          </p:nvSpPr>
          <p:spPr>
            <a:xfrm>
              <a:off x="1275229" y="2390959"/>
              <a:ext cx="1894842" cy="1117971"/>
            </a:xfrm>
            <a:custGeom>
              <a:avLst/>
              <a:gdLst/>
              <a:ahLst/>
              <a:cxnLst/>
              <a:rect l="l" t="t" r="r" b="b"/>
              <a:pathLst>
                <a:path w="63628" h="37541" extrusionOk="0">
                  <a:moveTo>
                    <a:pt x="42304" y="0"/>
                  </a:moveTo>
                  <a:lnTo>
                    <a:pt x="1" y="25075"/>
                  </a:lnTo>
                  <a:lnTo>
                    <a:pt x="21254" y="37540"/>
                  </a:lnTo>
                  <a:lnTo>
                    <a:pt x="63628" y="12466"/>
                  </a:lnTo>
                  <a:lnTo>
                    <a:pt x="423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8"/>
            <p:cNvSpPr/>
            <p:nvPr/>
          </p:nvSpPr>
          <p:spPr>
            <a:xfrm>
              <a:off x="1260696" y="2378451"/>
              <a:ext cx="1923937" cy="1142897"/>
            </a:xfrm>
            <a:custGeom>
              <a:avLst/>
              <a:gdLst/>
              <a:ahLst/>
              <a:cxnLst/>
              <a:rect l="l" t="t" r="r" b="b"/>
              <a:pathLst>
                <a:path w="64605" h="38378" extrusionOk="0">
                  <a:moveTo>
                    <a:pt x="42792" y="908"/>
                  </a:moveTo>
                  <a:lnTo>
                    <a:pt x="63294" y="12886"/>
                  </a:lnTo>
                  <a:lnTo>
                    <a:pt x="21742" y="37484"/>
                  </a:lnTo>
                  <a:lnTo>
                    <a:pt x="1311" y="25495"/>
                  </a:lnTo>
                  <a:lnTo>
                    <a:pt x="42792" y="908"/>
                  </a:lnTo>
                  <a:close/>
                  <a:moveTo>
                    <a:pt x="42786" y="0"/>
                  </a:moveTo>
                  <a:cubicBezTo>
                    <a:pt x="42714" y="0"/>
                    <a:pt x="42643" y="21"/>
                    <a:pt x="42578" y="63"/>
                  </a:cubicBezTo>
                  <a:lnTo>
                    <a:pt x="275" y="25137"/>
                  </a:lnTo>
                  <a:cubicBezTo>
                    <a:pt x="1" y="25304"/>
                    <a:pt x="1" y="25697"/>
                    <a:pt x="275" y="25864"/>
                  </a:cubicBezTo>
                  <a:lnTo>
                    <a:pt x="21539" y="38330"/>
                  </a:lnTo>
                  <a:cubicBezTo>
                    <a:pt x="21599" y="38365"/>
                    <a:pt x="21670" y="38377"/>
                    <a:pt x="21742" y="38377"/>
                  </a:cubicBezTo>
                  <a:cubicBezTo>
                    <a:pt x="21825" y="38377"/>
                    <a:pt x="21896" y="38365"/>
                    <a:pt x="21956" y="38318"/>
                  </a:cubicBezTo>
                  <a:lnTo>
                    <a:pt x="64330" y="13243"/>
                  </a:lnTo>
                  <a:cubicBezTo>
                    <a:pt x="64604" y="13088"/>
                    <a:pt x="64604" y="12684"/>
                    <a:pt x="64330" y="12529"/>
                  </a:cubicBezTo>
                  <a:lnTo>
                    <a:pt x="42994" y="63"/>
                  </a:lnTo>
                  <a:cubicBezTo>
                    <a:pt x="42929" y="21"/>
                    <a:pt x="42857" y="0"/>
                    <a:pt x="42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8"/>
            <p:cNvSpPr/>
            <p:nvPr/>
          </p:nvSpPr>
          <p:spPr>
            <a:xfrm>
              <a:off x="2396794" y="2602644"/>
              <a:ext cx="250360" cy="435086"/>
            </a:xfrm>
            <a:custGeom>
              <a:avLst/>
              <a:gdLst/>
              <a:ahLst/>
              <a:cxnLst/>
              <a:rect l="l" t="t" r="r" b="b"/>
              <a:pathLst>
                <a:path w="8407" h="14610" extrusionOk="0">
                  <a:moveTo>
                    <a:pt x="0" y="0"/>
                  </a:moveTo>
                  <a:lnTo>
                    <a:pt x="0" y="9882"/>
                  </a:lnTo>
                  <a:cubicBezTo>
                    <a:pt x="0" y="9882"/>
                    <a:pt x="8276" y="14609"/>
                    <a:pt x="8405" y="14609"/>
                  </a:cubicBezTo>
                  <a:cubicBezTo>
                    <a:pt x="8406" y="14609"/>
                    <a:pt x="8406" y="14609"/>
                    <a:pt x="8406" y="14609"/>
                  </a:cubicBezTo>
                  <a:lnTo>
                    <a:pt x="8406" y="4977"/>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8"/>
            <p:cNvSpPr/>
            <p:nvPr/>
          </p:nvSpPr>
          <p:spPr>
            <a:xfrm>
              <a:off x="2384375" y="2590225"/>
              <a:ext cx="275167" cy="459178"/>
            </a:xfrm>
            <a:custGeom>
              <a:avLst/>
              <a:gdLst/>
              <a:ahLst/>
              <a:cxnLst/>
              <a:rect l="l" t="t" r="r" b="b"/>
              <a:pathLst>
                <a:path w="9240" h="15419" extrusionOk="0">
                  <a:moveTo>
                    <a:pt x="834" y="1155"/>
                  </a:moveTo>
                  <a:lnTo>
                    <a:pt x="8407" y="5632"/>
                  </a:lnTo>
                  <a:lnTo>
                    <a:pt x="8407" y="14336"/>
                  </a:lnTo>
                  <a:cubicBezTo>
                    <a:pt x="7025" y="13585"/>
                    <a:pt x="3430" y="11538"/>
                    <a:pt x="834" y="10049"/>
                  </a:cubicBezTo>
                  <a:lnTo>
                    <a:pt x="834" y="1155"/>
                  </a:lnTo>
                  <a:close/>
                  <a:moveTo>
                    <a:pt x="421" y="0"/>
                  </a:moveTo>
                  <a:cubicBezTo>
                    <a:pt x="204" y="0"/>
                    <a:pt x="1" y="175"/>
                    <a:pt x="1" y="417"/>
                  </a:cubicBezTo>
                  <a:lnTo>
                    <a:pt x="1" y="10287"/>
                  </a:lnTo>
                  <a:cubicBezTo>
                    <a:pt x="1" y="10442"/>
                    <a:pt x="84" y="10573"/>
                    <a:pt x="215" y="10656"/>
                  </a:cubicBezTo>
                  <a:cubicBezTo>
                    <a:pt x="7180" y="14645"/>
                    <a:pt x="8526" y="15419"/>
                    <a:pt x="8930" y="15419"/>
                  </a:cubicBezTo>
                  <a:cubicBezTo>
                    <a:pt x="9002" y="15407"/>
                    <a:pt x="9073" y="15371"/>
                    <a:pt x="9109" y="15324"/>
                  </a:cubicBezTo>
                  <a:cubicBezTo>
                    <a:pt x="9192" y="15240"/>
                    <a:pt x="9240" y="15133"/>
                    <a:pt x="9240" y="15026"/>
                  </a:cubicBezTo>
                  <a:lnTo>
                    <a:pt x="9240" y="5394"/>
                  </a:lnTo>
                  <a:cubicBezTo>
                    <a:pt x="9240" y="5239"/>
                    <a:pt x="9157" y="5108"/>
                    <a:pt x="9038" y="5037"/>
                  </a:cubicBezTo>
                  <a:lnTo>
                    <a:pt x="632" y="60"/>
                  </a:lnTo>
                  <a:cubicBezTo>
                    <a:pt x="564" y="19"/>
                    <a:pt x="492" y="0"/>
                    <a:pt x="421"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8"/>
            <p:cNvSpPr/>
            <p:nvPr/>
          </p:nvSpPr>
          <p:spPr>
            <a:xfrm>
              <a:off x="2647136" y="2600499"/>
              <a:ext cx="246102" cy="437230"/>
            </a:xfrm>
            <a:custGeom>
              <a:avLst/>
              <a:gdLst/>
              <a:ahLst/>
              <a:cxnLst/>
              <a:rect l="l" t="t" r="r" b="b"/>
              <a:pathLst>
                <a:path w="8264" h="14682" extrusionOk="0">
                  <a:moveTo>
                    <a:pt x="8263" y="1"/>
                  </a:moveTo>
                  <a:lnTo>
                    <a:pt x="0" y="5049"/>
                  </a:lnTo>
                  <a:lnTo>
                    <a:pt x="0" y="14681"/>
                  </a:lnTo>
                  <a:lnTo>
                    <a:pt x="8263" y="9811"/>
                  </a:lnTo>
                  <a:lnTo>
                    <a:pt x="8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8"/>
            <p:cNvSpPr/>
            <p:nvPr/>
          </p:nvSpPr>
          <p:spPr>
            <a:xfrm>
              <a:off x="2725133" y="2648030"/>
              <a:ext cx="90442" cy="343244"/>
            </a:xfrm>
            <a:custGeom>
              <a:avLst/>
              <a:gdLst/>
              <a:ahLst/>
              <a:cxnLst/>
              <a:rect l="l" t="t" r="r" b="b"/>
              <a:pathLst>
                <a:path w="3037" h="11526" extrusionOk="0">
                  <a:moveTo>
                    <a:pt x="3037" y="0"/>
                  </a:moveTo>
                  <a:lnTo>
                    <a:pt x="1" y="1798"/>
                  </a:lnTo>
                  <a:lnTo>
                    <a:pt x="1" y="11525"/>
                  </a:lnTo>
                  <a:lnTo>
                    <a:pt x="2870" y="9799"/>
                  </a:lnTo>
                  <a:lnTo>
                    <a:pt x="3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8"/>
            <p:cNvSpPr/>
            <p:nvPr/>
          </p:nvSpPr>
          <p:spPr>
            <a:xfrm>
              <a:off x="2634717" y="2588081"/>
              <a:ext cx="270909" cy="462037"/>
            </a:xfrm>
            <a:custGeom>
              <a:avLst/>
              <a:gdLst/>
              <a:ahLst/>
              <a:cxnLst/>
              <a:rect l="l" t="t" r="r" b="b"/>
              <a:pathLst>
                <a:path w="9097" h="15515" extrusionOk="0">
                  <a:moveTo>
                    <a:pt x="8263" y="1168"/>
                  </a:moveTo>
                  <a:lnTo>
                    <a:pt x="8263" y="9990"/>
                  </a:lnTo>
                  <a:lnTo>
                    <a:pt x="834" y="14372"/>
                  </a:lnTo>
                  <a:lnTo>
                    <a:pt x="834" y="5692"/>
                  </a:lnTo>
                  <a:lnTo>
                    <a:pt x="8263" y="1168"/>
                  </a:lnTo>
                  <a:close/>
                  <a:moveTo>
                    <a:pt x="8677" y="1"/>
                  </a:moveTo>
                  <a:cubicBezTo>
                    <a:pt x="8606" y="1"/>
                    <a:pt x="8533" y="19"/>
                    <a:pt x="8466" y="61"/>
                  </a:cubicBezTo>
                  <a:lnTo>
                    <a:pt x="203" y="5109"/>
                  </a:lnTo>
                  <a:cubicBezTo>
                    <a:pt x="72" y="5180"/>
                    <a:pt x="1" y="5323"/>
                    <a:pt x="1" y="5466"/>
                  </a:cubicBezTo>
                  <a:lnTo>
                    <a:pt x="1" y="15098"/>
                  </a:lnTo>
                  <a:cubicBezTo>
                    <a:pt x="1" y="15324"/>
                    <a:pt x="191" y="15515"/>
                    <a:pt x="417" y="15515"/>
                  </a:cubicBezTo>
                  <a:cubicBezTo>
                    <a:pt x="489" y="15515"/>
                    <a:pt x="560" y="15491"/>
                    <a:pt x="632" y="15455"/>
                  </a:cubicBezTo>
                  <a:lnTo>
                    <a:pt x="8895" y="10586"/>
                  </a:lnTo>
                  <a:cubicBezTo>
                    <a:pt x="9014" y="10514"/>
                    <a:pt x="9097" y="10371"/>
                    <a:pt x="9097" y="10228"/>
                  </a:cubicBezTo>
                  <a:lnTo>
                    <a:pt x="9097" y="418"/>
                  </a:lnTo>
                  <a:cubicBezTo>
                    <a:pt x="9097" y="175"/>
                    <a:pt x="8894" y="1"/>
                    <a:pt x="8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8"/>
            <p:cNvSpPr/>
            <p:nvPr/>
          </p:nvSpPr>
          <p:spPr>
            <a:xfrm>
              <a:off x="2396794" y="2460796"/>
              <a:ext cx="496433" cy="290057"/>
            </a:xfrm>
            <a:custGeom>
              <a:avLst/>
              <a:gdLst/>
              <a:ahLst/>
              <a:cxnLst/>
              <a:rect l="l" t="t" r="r" b="b"/>
              <a:pathLst>
                <a:path w="16670" h="9740" extrusionOk="0">
                  <a:moveTo>
                    <a:pt x="8335" y="1"/>
                  </a:moveTo>
                  <a:lnTo>
                    <a:pt x="0" y="4763"/>
                  </a:lnTo>
                  <a:lnTo>
                    <a:pt x="8406" y="9740"/>
                  </a:lnTo>
                  <a:lnTo>
                    <a:pt x="16669" y="4692"/>
                  </a:lnTo>
                  <a:lnTo>
                    <a:pt x="8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8"/>
            <p:cNvSpPr/>
            <p:nvPr/>
          </p:nvSpPr>
          <p:spPr>
            <a:xfrm>
              <a:off x="2480837" y="2504783"/>
              <a:ext cx="334727" cy="196786"/>
            </a:xfrm>
            <a:custGeom>
              <a:avLst/>
              <a:gdLst/>
              <a:ahLst/>
              <a:cxnLst/>
              <a:rect l="l" t="t" r="r" b="b"/>
              <a:pathLst>
                <a:path w="11240" h="6608" extrusionOk="0">
                  <a:moveTo>
                    <a:pt x="2953" y="0"/>
                  </a:moveTo>
                  <a:lnTo>
                    <a:pt x="0" y="1703"/>
                  </a:lnTo>
                  <a:lnTo>
                    <a:pt x="8204" y="6608"/>
                  </a:lnTo>
                  <a:lnTo>
                    <a:pt x="11240" y="4810"/>
                  </a:lnTo>
                  <a:lnTo>
                    <a:pt x="2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8"/>
            <p:cNvSpPr/>
            <p:nvPr/>
          </p:nvSpPr>
          <p:spPr>
            <a:xfrm>
              <a:off x="2480837" y="2504783"/>
              <a:ext cx="334727" cy="196786"/>
            </a:xfrm>
            <a:custGeom>
              <a:avLst/>
              <a:gdLst/>
              <a:ahLst/>
              <a:cxnLst/>
              <a:rect l="l" t="t" r="r" b="b"/>
              <a:pathLst>
                <a:path w="11240" h="6608" extrusionOk="0">
                  <a:moveTo>
                    <a:pt x="2953" y="0"/>
                  </a:moveTo>
                  <a:lnTo>
                    <a:pt x="0" y="1703"/>
                  </a:lnTo>
                  <a:lnTo>
                    <a:pt x="8204" y="6608"/>
                  </a:lnTo>
                  <a:lnTo>
                    <a:pt x="11240" y="4810"/>
                  </a:lnTo>
                  <a:lnTo>
                    <a:pt x="295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8"/>
            <p:cNvSpPr/>
            <p:nvPr/>
          </p:nvSpPr>
          <p:spPr>
            <a:xfrm>
              <a:off x="2382260" y="2448556"/>
              <a:ext cx="525498" cy="314715"/>
            </a:xfrm>
            <a:custGeom>
              <a:avLst/>
              <a:gdLst/>
              <a:ahLst/>
              <a:cxnLst/>
              <a:rect l="l" t="t" r="r" b="b"/>
              <a:pathLst>
                <a:path w="17646" h="10568" extrusionOk="0">
                  <a:moveTo>
                    <a:pt x="8823" y="900"/>
                  </a:moveTo>
                  <a:lnTo>
                    <a:pt x="16336" y="5127"/>
                  </a:lnTo>
                  <a:lnTo>
                    <a:pt x="8894" y="9663"/>
                  </a:lnTo>
                  <a:lnTo>
                    <a:pt x="1322" y="5186"/>
                  </a:lnTo>
                  <a:lnTo>
                    <a:pt x="8823" y="900"/>
                  </a:lnTo>
                  <a:close/>
                  <a:moveTo>
                    <a:pt x="8817" y="1"/>
                  </a:moveTo>
                  <a:cubicBezTo>
                    <a:pt x="8745" y="1"/>
                    <a:pt x="8674" y="19"/>
                    <a:pt x="8609" y="54"/>
                  </a:cubicBezTo>
                  <a:lnTo>
                    <a:pt x="274" y="4817"/>
                  </a:lnTo>
                  <a:cubicBezTo>
                    <a:pt x="0" y="4972"/>
                    <a:pt x="0" y="5377"/>
                    <a:pt x="274" y="5543"/>
                  </a:cubicBezTo>
                  <a:lnTo>
                    <a:pt x="8680" y="10508"/>
                  </a:lnTo>
                  <a:cubicBezTo>
                    <a:pt x="8751" y="10544"/>
                    <a:pt x="8823" y="10568"/>
                    <a:pt x="8894" y="10568"/>
                  </a:cubicBezTo>
                  <a:cubicBezTo>
                    <a:pt x="8966" y="10568"/>
                    <a:pt x="9049" y="10544"/>
                    <a:pt x="9109" y="10508"/>
                  </a:cubicBezTo>
                  <a:lnTo>
                    <a:pt x="17372" y="5472"/>
                  </a:lnTo>
                  <a:cubicBezTo>
                    <a:pt x="17645" y="5305"/>
                    <a:pt x="17633" y="4900"/>
                    <a:pt x="17360" y="4746"/>
                  </a:cubicBezTo>
                  <a:lnTo>
                    <a:pt x="9025" y="54"/>
                  </a:lnTo>
                  <a:cubicBezTo>
                    <a:pt x="8960" y="19"/>
                    <a:pt x="8888" y="1"/>
                    <a:pt x="8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8"/>
            <p:cNvSpPr/>
            <p:nvPr/>
          </p:nvSpPr>
          <p:spPr>
            <a:xfrm>
              <a:off x="2096806" y="2784875"/>
              <a:ext cx="250003" cy="435116"/>
            </a:xfrm>
            <a:custGeom>
              <a:avLst/>
              <a:gdLst/>
              <a:ahLst/>
              <a:cxnLst/>
              <a:rect l="l" t="t" r="r" b="b"/>
              <a:pathLst>
                <a:path w="8395" h="14611" extrusionOk="0">
                  <a:moveTo>
                    <a:pt x="1" y="1"/>
                  </a:moveTo>
                  <a:lnTo>
                    <a:pt x="1" y="9883"/>
                  </a:lnTo>
                  <a:cubicBezTo>
                    <a:pt x="1" y="9883"/>
                    <a:pt x="8264" y="14610"/>
                    <a:pt x="8393" y="14610"/>
                  </a:cubicBezTo>
                  <a:cubicBezTo>
                    <a:pt x="8394" y="14610"/>
                    <a:pt x="8394" y="14610"/>
                    <a:pt x="8395" y="14610"/>
                  </a:cubicBezTo>
                  <a:lnTo>
                    <a:pt x="8395" y="49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8"/>
            <p:cNvSpPr/>
            <p:nvPr/>
          </p:nvSpPr>
          <p:spPr>
            <a:xfrm>
              <a:off x="2084149" y="2772486"/>
              <a:ext cx="275078" cy="459178"/>
            </a:xfrm>
            <a:custGeom>
              <a:avLst/>
              <a:gdLst/>
              <a:ahLst/>
              <a:cxnLst/>
              <a:rect l="l" t="t" r="r" b="b"/>
              <a:pathLst>
                <a:path w="9237" h="15419" extrusionOk="0">
                  <a:moveTo>
                    <a:pt x="831" y="1143"/>
                  </a:moveTo>
                  <a:lnTo>
                    <a:pt x="8403" y="5632"/>
                  </a:lnTo>
                  <a:lnTo>
                    <a:pt x="8403" y="14335"/>
                  </a:lnTo>
                  <a:cubicBezTo>
                    <a:pt x="7022" y="13585"/>
                    <a:pt x="3438" y="11537"/>
                    <a:pt x="831" y="10049"/>
                  </a:cubicBezTo>
                  <a:lnTo>
                    <a:pt x="831" y="1143"/>
                  </a:lnTo>
                  <a:close/>
                  <a:moveTo>
                    <a:pt x="417" y="0"/>
                  </a:moveTo>
                  <a:cubicBezTo>
                    <a:pt x="201" y="0"/>
                    <a:pt x="0" y="175"/>
                    <a:pt x="9" y="417"/>
                  </a:cubicBezTo>
                  <a:lnTo>
                    <a:pt x="9" y="10287"/>
                  </a:lnTo>
                  <a:cubicBezTo>
                    <a:pt x="9" y="10442"/>
                    <a:pt x="80" y="10573"/>
                    <a:pt x="211" y="10656"/>
                  </a:cubicBezTo>
                  <a:cubicBezTo>
                    <a:pt x="7189" y="14645"/>
                    <a:pt x="8522" y="15419"/>
                    <a:pt x="8927" y="15419"/>
                  </a:cubicBezTo>
                  <a:cubicBezTo>
                    <a:pt x="8998" y="15419"/>
                    <a:pt x="9070" y="15383"/>
                    <a:pt x="9117" y="15324"/>
                  </a:cubicBezTo>
                  <a:cubicBezTo>
                    <a:pt x="9201" y="15240"/>
                    <a:pt x="9236" y="15133"/>
                    <a:pt x="9236" y="15026"/>
                  </a:cubicBezTo>
                  <a:lnTo>
                    <a:pt x="9236" y="5394"/>
                  </a:lnTo>
                  <a:cubicBezTo>
                    <a:pt x="9236" y="5239"/>
                    <a:pt x="9165" y="5108"/>
                    <a:pt x="9034" y="5037"/>
                  </a:cubicBezTo>
                  <a:lnTo>
                    <a:pt x="628" y="60"/>
                  </a:lnTo>
                  <a:cubicBezTo>
                    <a:pt x="561" y="19"/>
                    <a:pt x="488" y="0"/>
                    <a:pt x="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8"/>
            <p:cNvSpPr/>
            <p:nvPr/>
          </p:nvSpPr>
          <p:spPr>
            <a:xfrm>
              <a:off x="2346791" y="2782761"/>
              <a:ext cx="246102" cy="437200"/>
            </a:xfrm>
            <a:custGeom>
              <a:avLst/>
              <a:gdLst/>
              <a:ahLst/>
              <a:cxnLst/>
              <a:rect l="l" t="t" r="r" b="b"/>
              <a:pathLst>
                <a:path w="8264" h="14681" extrusionOk="0">
                  <a:moveTo>
                    <a:pt x="8264" y="0"/>
                  </a:moveTo>
                  <a:lnTo>
                    <a:pt x="1" y="5049"/>
                  </a:lnTo>
                  <a:lnTo>
                    <a:pt x="1" y="14681"/>
                  </a:lnTo>
                  <a:lnTo>
                    <a:pt x="8264" y="9811"/>
                  </a:lnTo>
                  <a:lnTo>
                    <a:pt x="8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8"/>
            <p:cNvSpPr/>
            <p:nvPr/>
          </p:nvSpPr>
          <p:spPr>
            <a:xfrm>
              <a:off x="2424818" y="2830262"/>
              <a:ext cx="90442" cy="343274"/>
            </a:xfrm>
            <a:custGeom>
              <a:avLst/>
              <a:gdLst/>
              <a:ahLst/>
              <a:cxnLst/>
              <a:rect l="l" t="t" r="r" b="b"/>
              <a:pathLst>
                <a:path w="3037" h="11527" extrusionOk="0">
                  <a:moveTo>
                    <a:pt x="3036" y="1"/>
                  </a:moveTo>
                  <a:lnTo>
                    <a:pt x="0" y="1799"/>
                  </a:lnTo>
                  <a:lnTo>
                    <a:pt x="0" y="11526"/>
                  </a:lnTo>
                  <a:lnTo>
                    <a:pt x="2869" y="9800"/>
                  </a:lnTo>
                  <a:lnTo>
                    <a:pt x="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8"/>
            <p:cNvSpPr/>
            <p:nvPr/>
          </p:nvSpPr>
          <p:spPr>
            <a:xfrm>
              <a:off x="2334372" y="2770342"/>
              <a:ext cx="271296" cy="462037"/>
            </a:xfrm>
            <a:custGeom>
              <a:avLst/>
              <a:gdLst/>
              <a:ahLst/>
              <a:cxnLst/>
              <a:rect l="l" t="t" r="r" b="b"/>
              <a:pathLst>
                <a:path w="9110" h="15515" extrusionOk="0">
                  <a:moveTo>
                    <a:pt x="8276" y="1168"/>
                  </a:moveTo>
                  <a:lnTo>
                    <a:pt x="8276" y="9978"/>
                  </a:lnTo>
                  <a:lnTo>
                    <a:pt x="834" y="14360"/>
                  </a:lnTo>
                  <a:lnTo>
                    <a:pt x="834" y="5692"/>
                  </a:lnTo>
                  <a:lnTo>
                    <a:pt x="8276" y="1168"/>
                  </a:lnTo>
                  <a:close/>
                  <a:moveTo>
                    <a:pt x="8684" y="1"/>
                  </a:moveTo>
                  <a:cubicBezTo>
                    <a:pt x="8611" y="1"/>
                    <a:pt x="8537" y="19"/>
                    <a:pt x="8466" y="60"/>
                  </a:cubicBezTo>
                  <a:lnTo>
                    <a:pt x="203" y="5109"/>
                  </a:lnTo>
                  <a:cubicBezTo>
                    <a:pt x="84" y="5180"/>
                    <a:pt x="1" y="5323"/>
                    <a:pt x="1" y="5466"/>
                  </a:cubicBezTo>
                  <a:lnTo>
                    <a:pt x="1" y="15098"/>
                  </a:lnTo>
                  <a:cubicBezTo>
                    <a:pt x="1" y="15241"/>
                    <a:pt x="84" y="15384"/>
                    <a:pt x="215" y="15455"/>
                  </a:cubicBezTo>
                  <a:cubicBezTo>
                    <a:pt x="275" y="15491"/>
                    <a:pt x="346" y="15515"/>
                    <a:pt x="418" y="15515"/>
                  </a:cubicBezTo>
                  <a:cubicBezTo>
                    <a:pt x="501" y="15515"/>
                    <a:pt x="572" y="15491"/>
                    <a:pt x="632" y="15455"/>
                  </a:cubicBezTo>
                  <a:lnTo>
                    <a:pt x="8895" y="10585"/>
                  </a:lnTo>
                  <a:cubicBezTo>
                    <a:pt x="9026" y="10514"/>
                    <a:pt x="9097" y="10371"/>
                    <a:pt x="9109" y="10228"/>
                  </a:cubicBezTo>
                  <a:lnTo>
                    <a:pt x="9109" y="417"/>
                  </a:lnTo>
                  <a:cubicBezTo>
                    <a:pt x="9109" y="175"/>
                    <a:pt x="8906" y="1"/>
                    <a:pt x="86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8"/>
            <p:cNvSpPr/>
            <p:nvPr/>
          </p:nvSpPr>
          <p:spPr>
            <a:xfrm>
              <a:off x="2096806" y="2643057"/>
              <a:ext cx="496075" cy="290057"/>
            </a:xfrm>
            <a:custGeom>
              <a:avLst/>
              <a:gdLst/>
              <a:ahLst/>
              <a:cxnLst/>
              <a:rect l="l" t="t" r="r" b="b"/>
              <a:pathLst>
                <a:path w="16658" h="9740" extrusionOk="0">
                  <a:moveTo>
                    <a:pt x="8335" y="0"/>
                  </a:moveTo>
                  <a:lnTo>
                    <a:pt x="1" y="4763"/>
                  </a:lnTo>
                  <a:lnTo>
                    <a:pt x="8395" y="9740"/>
                  </a:lnTo>
                  <a:lnTo>
                    <a:pt x="16658" y="4691"/>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8"/>
            <p:cNvSpPr/>
            <p:nvPr/>
          </p:nvSpPr>
          <p:spPr>
            <a:xfrm>
              <a:off x="2180849" y="2687014"/>
              <a:ext cx="334400" cy="196816"/>
            </a:xfrm>
            <a:custGeom>
              <a:avLst/>
              <a:gdLst/>
              <a:ahLst/>
              <a:cxnLst/>
              <a:rect l="l" t="t" r="r" b="b"/>
              <a:pathLst>
                <a:path w="11229" h="6609" extrusionOk="0">
                  <a:moveTo>
                    <a:pt x="2941" y="1"/>
                  </a:moveTo>
                  <a:lnTo>
                    <a:pt x="1" y="1703"/>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58"/>
            <p:cNvSpPr/>
            <p:nvPr/>
          </p:nvSpPr>
          <p:spPr>
            <a:xfrm>
              <a:off x="2180849" y="2687014"/>
              <a:ext cx="334400" cy="196816"/>
            </a:xfrm>
            <a:custGeom>
              <a:avLst/>
              <a:gdLst/>
              <a:ahLst/>
              <a:cxnLst/>
              <a:rect l="l" t="t" r="r" b="b"/>
              <a:pathLst>
                <a:path w="11229" h="6609" extrusionOk="0">
                  <a:moveTo>
                    <a:pt x="2941" y="1"/>
                  </a:moveTo>
                  <a:lnTo>
                    <a:pt x="1" y="1703"/>
                  </a:lnTo>
                  <a:lnTo>
                    <a:pt x="8192" y="6609"/>
                  </a:lnTo>
                  <a:lnTo>
                    <a:pt x="11228" y="4811"/>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58"/>
            <p:cNvSpPr/>
            <p:nvPr/>
          </p:nvSpPr>
          <p:spPr>
            <a:xfrm>
              <a:off x="2082273" y="2630817"/>
              <a:ext cx="525141" cy="314715"/>
            </a:xfrm>
            <a:custGeom>
              <a:avLst/>
              <a:gdLst/>
              <a:ahLst/>
              <a:cxnLst/>
              <a:rect l="l" t="t" r="r" b="b"/>
              <a:pathLst>
                <a:path w="17634" h="10568" extrusionOk="0">
                  <a:moveTo>
                    <a:pt x="8823" y="900"/>
                  </a:moveTo>
                  <a:lnTo>
                    <a:pt x="16336" y="5126"/>
                  </a:lnTo>
                  <a:lnTo>
                    <a:pt x="8895" y="9663"/>
                  </a:lnTo>
                  <a:lnTo>
                    <a:pt x="1322" y="5186"/>
                  </a:lnTo>
                  <a:lnTo>
                    <a:pt x="8823" y="900"/>
                  </a:lnTo>
                  <a:close/>
                  <a:moveTo>
                    <a:pt x="8817" y="1"/>
                  </a:moveTo>
                  <a:cubicBezTo>
                    <a:pt x="8746" y="1"/>
                    <a:pt x="8674" y="19"/>
                    <a:pt x="8609" y="54"/>
                  </a:cubicBezTo>
                  <a:lnTo>
                    <a:pt x="274" y="4817"/>
                  </a:lnTo>
                  <a:cubicBezTo>
                    <a:pt x="1" y="4972"/>
                    <a:pt x="1" y="5376"/>
                    <a:pt x="274" y="5531"/>
                  </a:cubicBezTo>
                  <a:lnTo>
                    <a:pt x="8668" y="10508"/>
                  </a:lnTo>
                  <a:cubicBezTo>
                    <a:pt x="8740" y="10544"/>
                    <a:pt x="8811" y="10567"/>
                    <a:pt x="8883" y="10567"/>
                  </a:cubicBezTo>
                  <a:cubicBezTo>
                    <a:pt x="8966" y="10567"/>
                    <a:pt x="9037" y="10544"/>
                    <a:pt x="9109" y="10508"/>
                  </a:cubicBezTo>
                  <a:lnTo>
                    <a:pt x="17372" y="5460"/>
                  </a:lnTo>
                  <a:cubicBezTo>
                    <a:pt x="17634" y="5293"/>
                    <a:pt x="17634" y="4900"/>
                    <a:pt x="17360" y="4745"/>
                  </a:cubicBezTo>
                  <a:lnTo>
                    <a:pt x="9026" y="54"/>
                  </a:lnTo>
                  <a:cubicBezTo>
                    <a:pt x="8960" y="19"/>
                    <a:pt x="8889" y="1"/>
                    <a:pt x="8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58"/>
            <p:cNvSpPr/>
            <p:nvPr/>
          </p:nvSpPr>
          <p:spPr>
            <a:xfrm>
              <a:off x="1418150" y="2893755"/>
              <a:ext cx="250003" cy="435086"/>
            </a:xfrm>
            <a:custGeom>
              <a:avLst/>
              <a:gdLst/>
              <a:ahLst/>
              <a:cxnLst/>
              <a:rect l="l" t="t" r="r" b="b"/>
              <a:pathLst>
                <a:path w="8395" h="14610" extrusionOk="0">
                  <a:moveTo>
                    <a:pt x="0" y="0"/>
                  </a:moveTo>
                  <a:lnTo>
                    <a:pt x="0" y="9882"/>
                  </a:lnTo>
                  <a:cubicBezTo>
                    <a:pt x="0" y="9882"/>
                    <a:pt x="8244" y="14610"/>
                    <a:pt x="8392" y="14610"/>
                  </a:cubicBezTo>
                  <a:cubicBezTo>
                    <a:pt x="8393" y="14610"/>
                    <a:pt x="8394" y="14609"/>
                    <a:pt x="8394" y="14609"/>
                  </a:cubicBezTo>
                  <a:lnTo>
                    <a:pt x="8394" y="497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58"/>
            <p:cNvSpPr/>
            <p:nvPr/>
          </p:nvSpPr>
          <p:spPr>
            <a:xfrm>
              <a:off x="1405731" y="2881515"/>
              <a:ext cx="274810" cy="458999"/>
            </a:xfrm>
            <a:custGeom>
              <a:avLst/>
              <a:gdLst/>
              <a:ahLst/>
              <a:cxnLst/>
              <a:rect l="l" t="t" r="r" b="b"/>
              <a:pathLst>
                <a:path w="9228" h="15413" extrusionOk="0">
                  <a:moveTo>
                    <a:pt x="834" y="1149"/>
                  </a:moveTo>
                  <a:lnTo>
                    <a:pt x="8394" y="5626"/>
                  </a:lnTo>
                  <a:lnTo>
                    <a:pt x="8394" y="14341"/>
                  </a:lnTo>
                  <a:cubicBezTo>
                    <a:pt x="7013" y="13579"/>
                    <a:pt x="3429" y="11532"/>
                    <a:pt x="834" y="10043"/>
                  </a:cubicBezTo>
                  <a:lnTo>
                    <a:pt x="834" y="1149"/>
                  </a:lnTo>
                  <a:close/>
                  <a:moveTo>
                    <a:pt x="417" y="0"/>
                  </a:moveTo>
                  <a:cubicBezTo>
                    <a:pt x="343" y="0"/>
                    <a:pt x="268" y="18"/>
                    <a:pt x="203" y="54"/>
                  </a:cubicBezTo>
                  <a:cubicBezTo>
                    <a:pt x="72" y="125"/>
                    <a:pt x="0" y="268"/>
                    <a:pt x="0" y="411"/>
                  </a:cubicBezTo>
                  <a:lnTo>
                    <a:pt x="0" y="10281"/>
                  </a:lnTo>
                  <a:cubicBezTo>
                    <a:pt x="0" y="10436"/>
                    <a:pt x="72" y="10579"/>
                    <a:pt x="203" y="10651"/>
                  </a:cubicBezTo>
                  <a:cubicBezTo>
                    <a:pt x="7180" y="14639"/>
                    <a:pt x="8513" y="15413"/>
                    <a:pt x="8918" y="15413"/>
                  </a:cubicBezTo>
                  <a:cubicBezTo>
                    <a:pt x="8990" y="15413"/>
                    <a:pt x="9061" y="15377"/>
                    <a:pt x="9109" y="15318"/>
                  </a:cubicBezTo>
                  <a:cubicBezTo>
                    <a:pt x="9192" y="15234"/>
                    <a:pt x="9228" y="15127"/>
                    <a:pt x="9228" y="15020"/>
                  </a:cubicBezTo>
                  <a:lnTo>
                    <a:pt x="9228" y="5388"/>
                  </a:lnTo>
                  <a:cubicBezTo>
                    <a:pt x="9228" y="5233"/>
                    <a:pt x="9156" y="5102"/>
                    <a:pt x="9025" y="5031"/>
                  </a:cubicBezTo>
                  <a:lnTo>
                    <a:pt x="632" y="54"/>
                  </a:lnTo>
                  <a:cubicBezTo>
                    <a:pt x="566" y="18"/>
                    <a:pt x="492" y="0"/>
                    <a:pt x="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58"/>
            <p:cNvSpPr/>
            <p:nvPr/>
          </p:nvSpPr>
          <p:spPr>
            <a:xfrm>
              <a:off x="1668134" y="2891968"/>
              <a:ext cx="246430" cy="436873"/>
            </a:xfrm>
            <a:custGeom>
              <a:avLst/>
              <a:gdLst/>
              <a:ahLst/>
              <a:cxnLst/>
              <a:rect l="l" t="t" r="r" b="b"/>
              <a:pathLst>
                <a:path w="8275" h="14670" extrusionOk="0">
                  <a:moveTo>
                    <a:pt x="8275" y="1"/>
                  </a:moveTo>
                  <a:lnTo>
                    <a:pt x="0" y="5037"/>
                  </a:lnTo>
                  <a:lnTo>
                    <a:pt x="0" y="14669"/>
                  </a:lnTo>
                  <a:lnTo>
                    <a:pt x="8275" y="9799"/>
                  </a:lnTo>
                  <a:lnTo>
                    <a:pt x="82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58"/>
            <p:cNvSpPr/>
            <p:nvPr/>
          </p:nvSpPr>
          <p:spPr>
            <a:xfrm>
              <a:off x="1746131" y="2939142"/>
              <a:ext cx="90442" cy="343244"/>
            </a:xfrm>
            <a:custGeom>
              <a:avLst/>
              <a:gdLst/>
              <a:ahLst/>
              <a:cxnLst/>
              <a:rect l="l" t="t" r="r" b="b"/>
              <a:pathLst>
                <a:path w="3037" h="11526" extrusionOk="0">
                  <a:moveTo>
                    <a:pt x="3037" y="0"/>
                  </a:moveTo>
                  <a:lnTo>
                    <a:pt x="0" y="1798"/>
                  </a:lnTo>
                  <a:lnTo>
                    <a:pt x="0" y="11525"/>
                  </a:lnTo>
                  <a:lnTo>
                    <a:pt x="2870" y="9799"/>
                  </a:lnTo>
                  <a:lnTo>
                    <a:pt x="3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58"/>
            <p:cNvSpPr/>
            <p:nvPr/>
          </p:nvSpPr>
          <p:spPr>
            <a:xfrm>
              <a:off x="1655715" y="2879341"/>
              <a:ext cx="271177" cy="461888"/>
            </a:xfrm>
            <a:custGeom>
              <a:avLst/>
              <a:gdLst/>
              <a:ahLst/>
              <a:cxnLst/>
              <a:rect l="l" t="t" r="r" b="b"/>
              <a:pathLst>
                <a:path w="9106" h="15510" extrusionOk="0">
                  <a:moveTo>
                    <a:pt x="8275" y="1163"/>
                  </a:moveTo>
                  <a:lnTo>
                    <a:pt x="8275" y="9985"/>
                  </a:lnTo>
                  <a:lnTo>
                    <a:pt x="834" y="14367"/>
                  </a:lnTo>
                  <a:lnTo>
                    <a:pt x="834" y="5699"/>
                  </a:lnTo>
                  <a:lnTo>
                    <a:pt x="8275" y="1163"/>
                  </a:lnTo>
                  <a:close/>
                  <a:moveTo>
                    <a:pt x="8692" y="1"/>
                  </a:moveTo>
                  <a:cubicBezTo>
                    <a:pt x="8617" y="1"/>
                    <a:pt x="8539" y="22"/>
                    <a:pt x="8466" y="67"/>
                  </a:cubicBezTo>
                  <a:lnTo>
                    <a:pt x="203" y="5104"/>
                  </a:lnTo>
                  <a:cubicBezTo>
                    <a:pt x="84" y="5175"/>
                    <a:pt x="0" y="5318"/>
                    <a:pt x="0" y="5461"/>
                  </a:cubicBezTo>
                  <a:lnTo>
                    <a:pt x="0" y="15093"/>
                  </a:lnTo>
                  <a:cubicBezTo>
                    <a:pt x="0" y="15236"/>
                    <a:pt x="84" y="15379"/>
                    <a:pt x="215" y="15450"/>
                  </a:cubicBezTo>
                  <a:cubicBezTo>
                    <a:pt x="274" y="15486"/>
                    <a:pt x="346" y="15510"/>
                    <a:pt x="417" y="15510"/>
                  </a:cubicBezTo>
                  <a:cubicBezTo>
                    <a:pt x="500" y="15510"/>
                    <a:pt x="572" y="15486"/>
                    <a:pt x="631" y="15450"/>
                  </a:cubicBezTo>
                  <a:lnTo>
                    <a:pt x="8894" y="10581"/>
                  </a:lnTo>
                  <a:cubicBezTo>
                    <a:pt x="9025" y="10509"/>
                    <a:pt x="9097" y="10366"/>
                    <a:pt x="9097" y="10223"/>
                  </a:cubicBezTo>
                  <a:lnTo>
                    <a:pt x="9097" y="425"/>
                  </a:lnTo>
                  <a:cubicBezTo>
                    <a:pt x="9106" y="177"/>
                    <a:pt x="8910" y="1"/>
                    <a:pt x="8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8"/>
            <p:cNvSpPr/>
            <p:nvPr/>
          </p:nvSpPr>
          <p:spPr>
            <a:xfrm>
              <a:off x="1418150" y="2751907"/>
              <a:ext cx="496403" cy="290057"/>
            </a:xfrm>
            <a:custGeom>
              <a:avLst/>
              <a:gdLst/>
              <a:ahLst/>
              <a:cxnLst/>
              <a:rect l="l" t="t" r="r" b="b"/>
              <a:pathLst>
                <a:path w="16669" h="9740" extrusionOk="0">
                  <a:moveTo>
                    <a:pt x="8335" y="1"/>
                  </a:moveTo>
                  <a:lnTo>
                    <a:pt x="0" y="4763"/>
                  </a:lnTo>
                  <a:lnTo>
                    <a:pt x="8394" y="9740"/>
                  </a:lnTo>
                  <a:lnTo>
                    <a:pt x="16669" y="4704"/>
                  </a:lnTo>
                  <a:lnTo>
                    <a:pt x="8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8"/>
            <p:cNvSpPr/>
            <p:nvPr/>
          </p:nvSpPr>
          <p:spPr>
            <a:xfrm>
              <a:off x="1502163" y="2795894"/>
              <a:ext cx="334400" cy="196786"/>
            </a:xfrm>
            <a:custGeom>
              <a:avLst/>
              <a:gdLst/>
              <a:ahLst/>
              <a:cxnLst/>
              <a:rect l="l" t="t" r="r" b="b"/>
              <a:pathLst>
                <a:path w="11229" h="6608" extrusionOk="0">
                  <a:moveTo>
                    <a:pt x="2942" y="0"/>
                  </a:moveTo>
                  <a:lnTo>
                    <a:pt x="1" y="1703"/>
                  </a:lnTo>
                  <a:lnTo>
                    <a:pt x="8192" y="6608"/>
                  </a:lnTo>
                  <a:lnTo>
                    <a:pt x="11229" y="4810"/>
                  </a:lnTo>
                  <a:lnTo>
                    <a:pt x="29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8"/>
            <p:cNvSpPr/>
            <p:nvPr/>
          </p:nvSpPr>
          <p:spPr>
            <a:xfrm>
              <a:off x="1502163" y="2795894"/>
              <a:ext cx="334400" cy="196786"/>
            </a:xfrm>
            <a:custGeom>
              <a:avLst/>
              <a:gdLst/>
              <a:ahLst/>
              <a:cxnLst/>
              <a:rect l="l" t="t" r="r" b="b"/>
              <a:pathLst>
                <a:path w="11229" h="6608" extrusionOk="0">
                  <a:moveTo>
                    <a:pt x="2942" y="0"/>
                  </a:moveTo>
                  <a:lnTo>
                    <a:pt x="1" y="1703"/>
                  </a:lnTo>
                  <a:lnTo>
                    <a:pt x="8192" y="6608"/>
                  </a:lnTo>
                  <a:lnTo>
                    <a:pt x="11229" y="4810"/>
                  </a:lnTo>
                  <a:lnTo>
                    <a:pt x="2942"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8"/>
            <p:cNvSpPr/>
            <p:nvPr/>
          </p:nvSpPr>
          <p:spPr>
            <a:xfrm>
              <a:off x="1403616" y="2739667"/>
              <a:ext cx="522996" cy="314715"/>
            </a:xfrm>
            <a:custGeom>
              <a:avLst/>
              <a:gdLst/>
              <a:ahLst/>
              <a:cxnLst/>
              <a:rect l="l" t="t" r="r" b="b"/>
              <a:pathLst>
                <a:path w="17562" h="10568" extrusionOk="0">
                  <a:moveTo>
                    <a:pt x="8823" y="900"/>
                  </a:moveTo>
                  <a:lnTo>
                    <a:pt x="16324" y="5127"/>
                  </a:lnTo>
                  <a:lnTo>
                    <a:pt x="8882" y="9663"/>
                  </a:lnTo>
                  <a:lnTo>
                    <a:pt x="1310" y="5186"/>
                  </a:lnTo>
                  <a:lnTo>
                    <a:pt x="8823" y="900"/>
                  </a:lnTo>
                  <a:close/>
                  <a:moveTo>
                    <a:pt x="8811" y="1"/>
                  </a:moveTo>
                  <a:cubicBezTo>
                    <a:pt x="8739" y="1"/>
                    <a:pt x="8668" y="19"/>
                    <a:pt x="8608" y="54"/>
                  </a:cubicBezTo>
                  <a:lnTo>
                    <a:pt x="274" y="4817"/>
                  </a:lnTo>
                  <a:cubicBezTo>
                    <a:pt x="0" y="4972"/>
                    <a:pt x="0" y="5377"/>
                    <a:pt x="274" y="5543"/>
                  </a:cubicBezTo>
                  <a:lnTo>
                    <a:pt x="8680" y="10508"/>
                  </a:lnTo>
                  <a:cubicBezTo>
                    <a:pt x="8739" y="10544"/>
                    <a:pt x="8811" y="10568"/>
                    <a:pt x="8882" y="10568"/>
                  </a:cubicBezTo>
                  <a:cubicBezTo>
                    <a:pt x="8965" y="10568"/>
                    <a:pt x="9037" y="10544"/>
                    <a:pt x="9096" y="10508"/>
                  </a:cubicBezTo>
                  <a:lnTo>
                    <a:pt x="17359" y="5460"/>
                  </a:lnTo>
                  <a:cubicBezTo>
                    <a:pt x="17490" y="5388"/>
                    <a:pt x="17562" y="5246"/>
                    <a:pt x="17562" y="5103"/>
                  </a:cubicBezTo>
                  <a:cubicBezTo>
                    <a:pt x="17562" y="4948"/>
                    <a:pt x="17478" y="4817"/>
                    <a:pt x="17347" y="4746"/>
                  </a:cubicBezTo>
                  <a:lnTo>
                    <a:pt x="9013" y="54"/>
                  </a:lnTo>
                  <a:cubicBezTo>
                    <a:pt x="8954" y="19"/>
                    <a:pt x="8882" y="1"/>
                    <a:pt x="88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8"/>
            <p:cNvSpPr/>
            <p:nvPr/>
          </p:nvSpPr>
          <p:spPr>
            <a:xfrm>
              <a:off x="1275229" y="1940279"/>
              <a:ext cx="1894842" cy="1117971"/>
            </a:xfrm>
            <a:custGeom>
              <a:avLst/>
              <a:gdLst/>
              <a:ahLst/>
              <a:cxnLst/>
              <a:rect l="l" t="t" r="r" b="b"/>
              <a:pathLst>
                <a:path w="63628" h="37541" extrusionOk="0">
                  <a:moveTo>
                    <a:pt x="42304" y="0"/>
                  </a:moveTo>
                  <a:lnTo>
                    <a:pt x="1" y="25075"/>
                  </a:lnTo>
                  <a:lnTo>
                    <a:pt x="21254" y="37541"/>
                  </a:lnTo>
                  <a:lnTo>
                    <a:pt x="63628" y="12466"/>
                  </a:lnTo>
                  <a:lnTo>
                    <a:pt x="423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8"/>
            <p:cNvSpPr/>
            <p:nvPr/>
          </p:nvSpPr>
          <p:spPr>
            <a:xfrm>
              <a:off x="1260696" y="1928039"/>
              <a:ext cx="1921793" cy="1142629"/>
            </a:xfrm>
            <a:custGeom>
              <a:avLst/>
              <a:gdLst/>
              <a:ahLst/>
              <a:cxnLst/>
              <a:rect l="l" t="t" r="r" b="b"/>
              <a:pathLst>
                <a:path w="64533" h="38369" extrusionOk="0">
                  <a:moveTo>
                    <a:pt x="42792" y="899"/>
                  </a:moveTo>
                  <a:lnTo>
                    <a:pt x="63294" y="12877"/>
                  </a:lnTo>
                  <a:lnTo>
                    <a:pt x="21742" y="37475"/>
                  </a:lnTo>
                  <a:lnTo>
                    <a:pt x="1311" y="25486"/>
                  </a:lnTo>
                  <a:lnTo>
                    <a:pt x="42792" y="899"/>
                  </a:lnTo>
                  <a:close/>
                  <a:moveTo>
                    <a:pt x="42786" y="1"/>
                  </a:moveTo>
                  <a:cubicBezTo>
                    <a:pt x="42714" y="1"/>
                    <a:pt x="42643" y="18"/>
                    <a:pt x="42578" y="54"/>
                  </a:cubicBezTo>
                  <a:lnTo>
                    <a:pt x="275" y="25129"/>
                  </a:lnTo>
                  <a:cubicBezTo>
                    <a:pt x="1" y="25295"/>
                    <a:pt x="1" y="25688"/>
                    <a:pt x="275" y="25855"/>
                  </a:cubicBezTo>
                  <a:lnTo>
                    <a:pt x="21539" y="38321"/>
                  </a:lnTo>
                  <a:cubicBezTo>
                    <a:pt x="21599" y="38356"/>
                    <a:pt x="21670" y="38368"/>
                    <a:pt x="21742" y="38368"/>
                  </a:cubicBezTo>
                  <a:cubicBezTo>
                    <a:pt x="21825" y="38368"/>
                    <a:pt x="21896" y="38356"/>
                    <a:pt x="21956" y="38321"/>
                  </a:cubicBezTo>
                  <a:lnTo>
                    <a:pt x="64330" y="13234"/>
                  </a:lnTo>
                  <a:cubicBezTo>
                    <a:pt x="64449" y="13163"/>
                    <a:pt x="64533" y="13032"/>
                    <a:pt x="64533" y="12877"/>
                  </a:cubicBezTo>
                  <a:cubicBezTo>
                    <a:pt x="64533" y="12734"/>
                    <a:pt x="64449" y="12591"/>
                    <a:pt x="64330" y="12520"/>
                  </a:cubicBezTo>
                  <a:lnTo>
                    <a:pt x="42994" y="54"/>
                  </a:lnTo>
                  <a:cubicBezTo>
                    <a:pt x="42929" y="18"/>
                    <a:pt x="42857" y="1"/>
                    <a:pt x="42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8"/>
            <p:cNvSpPr/>
            <p:nvPr/>
          </p:nvSpPr>
          <p:spPr>
            <a:xfrm>
              <a:off x="2593231" y="2062948"/>
              <a:ext cx="250360" cy="435116"/>
            </a:xfrm>
            <a:custGeom>
              <a:avLst/>
              <a:gdLst/>
              <a:ahLst/>
              <a:cxnLst/>
              <a:rect l="l" t="t" r="r" b="b"/>
              <a:pathLst>
                <a:path w="8407" h="14611" extrusionOk="0">
                  <a:moveTo>
                    <a:pt x="1" y="1"/>
                  </a:moveTo>
                  <a:lnTo>
                    <a:pt x="1" y="9871"/>
                  </a:lnTo>
                  <a:cubicBezTo>
                    <a:pt x="1" y="9871"/>
                    <a:pt x="8264" y="14610"/>
                    <a:pt x="8405" y="14610"/>
                  </a:cubicBezTo>
                  <a:cubicBezTo>
                    <a:pt x="8406" y="14610"/>
                    <a:pt x="8406" y="14610"/>
                    <a:pt x="8406" y="14610"/>
                  </a:cubicBezTo>
                  <a:lnTo>
                    <a:pt x="8406" y="497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8"/>
            <p:cNvSpPr/>
            <p:nvPr/>
          </p:nvSpPr>
          <p:spPr>
            <a:xfrm>
              <a:off x="2580813" y="2050530"/>
              <a:ext cx="275197" cy="458850"/>
            </a:xfrm>
            <a:custGeom>
              <a:avLst/>
              <a:gdLst/>
              <a:ahLst/>
              <a:cxnLst/>
              <a:rect l="l" t="t" r="r" b="b"/>
              <a:pathLst>
                <a:path w="9241" h="15408" extrusionOk="0">
                  <a:moveTo>
                    <a:pt x="834" y="1144"/>
                  </a:moveTo>
                  <a:lnTo>
                    <a:pt x="8407" y="5633"/>
                  </a:lnTo>
                  <a:lnTo>
                    <a:pt x="8407" y="14336"/>
                  </a:lnTo>
                  <a:cubicBezTo>
                    <a:pt x="7025" y="13586"/>
                    <a:pt x="3430" y="11538"/>
                    <a:pt x="834" y="10050"/>
                  </a:cubicBezTo>
                  <a:lnTo>
                    <a:pt x="834" y="1144"/>
                  </a:lnTo>
                  <a:close/>
                  <a:moveTo>
                    <a:pt x="416" y="1"/>
                  </a:moveTo>
                  <a:cubicBezTo>
                    <a:pt x="197" y="1"/>
                    <a:pt x="1" y="176"/>
                    <a:pt x="1" y="418"/>
                  </a:cubicBezTo>
                  <a:lnTo>
                    <a:pt x="1" y="10288"/>
                  </a:lnTo>
                  <a:cubicBezTo>
                    <a:pt x="1" y="10443"/>
                    <a:pt x="84" y="10574"/>
                    <a:pt x="215" y="10645"/>
                  </a:cubicBezTo>
                  <a:cubicBezTo>
                    <a:pt x="7180" y="14646"/>
                    <a:pt x="8514" y="15408"/>
                    <a:pt x="8919" y="15408"/>
                  </a:cubicBezTo>
                  <a:cubicBezTo>
                    <a:pt x="9002" y="15408"/>
                    <a:pt x="9073" y="15372"/>
                    <a:pt x="9121" y="15324"/>
                  </a:cubicBezTo>
                  <a:cubicBezTo>
                    <a:pt x="9192" y="15241"/>
                    <a:pt x="9240" y="15134"/>
                    <a:pt x="9240" y="15027"/>
                  </a:cubicBezTo>
                  <a:lnTo>
                    <a:pt x="9240" y="5395"/>
                  </a:lnTo>
                  <a:cubicBezTo>
                    <a:pt x="9240" y="5240"/>
                    <a:pt x="9157" y="5109"/>
                    <a:pt x="9038" y="5037"/>
                  </a:cubicBezTo>
                  <a:lnTo>
                    <a:pt x="632" y="61"/>
                  </a:lnTo>
                  <a:cubicBezTo>
                    <a:pt x="561" y="20"/>
                    <a:pt x="487" y="1"/>
                    <a:pt x="41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8"/>
            <p:cNvSpPr/>
            <p:nvPr/>
          </p:nvSpPr>
          <p:spPr>
            <a:xfrm>
              <a:off x="2843573" y="2060834"/>
              <a:ext cx="246102" cy="437200"/>
            </a:xfrm>
            <a:custGeom>
              <a:avLst/>
              <a:gdLst/>
              <a:ahLst/>
              <a:cxnLst/>
              <a:rect l="l" t="t" r="r" b="b"/>
              <a:pathLst>
                <a:path w="8264" h="14681" extrusionOk="0">
                  <a:moveTo>
                    <a:pt x="8263" y="0"/>
                  </a:moveTo>
                  <a:lnTo>
                    <a:pt x="0" y="5049"/>
                  </a:lnTo>
                  <a:lnTo>
                    <a:pt x="0" y="14681"/>
                  </a:lnTo>
                  <a:lnTo>
                    <a:pt x="8263" y="9811"/>
                  </a:lnTo>
                  <a:lnTo>
                    <a:pt x="8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8"/>
            <p:cNvSpPr/>
            <p:nvPr/>
          </p:nvSpPr>
          <p:spPr>
            <a:xfrm>
              <a:off x="2921213" y="2108335"/>
              <a:ext cx="90442" cy="343274"/>
            </a:xfrm>
            <a:custGeom>
              <a:avLst/>
              <a:gdLst/>
              <a:ahLst/>
              <a:cxnLst/>
              <a:rect l="l" t="t" r="r" b="b"/>
              <a:pathLst>
                <a:path w="3037" h="11527" extrusionOk="0">
                  <a:moveTo>
                    <a:pt x="3037" y="1"/>
                  </a:moveTo>
                  <a:lnTo>
                    <a:pt x="1" y="1799"/>
                  </a:lnTo>
                  <a:lnTo>
                    <a:pt x="1" y="11526"/>
                  </a:lnTo>
                  <a:lnTo>
                    <a:pt x="2882" y="9800"/>
                  </a:lnTo>
                  <a:lnTo>
                    <a:pt x="3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8"/>
            <p:cNvSpPr/>
            <p:nvPr/>
          </p:nvSpPr>
          <p:spPr>
            <a:xfrm>
              <a:off x="2831154" y="2048415"/>
              <a:ext cx="270909" cy="461769"/>
            </a:xfrm>
            <a:custGeom>
              <a:avLst/>
              <a:gdLst/>
              <a:ahLst/>
              <a:cxnLst/>
              <a:rect l="l" t="t" r="r" b="b"/>
              <a:pathLst>
                <a:path w="9097" h="15506" extrusionOk="0">
                  <a:moveTo>
                    <a:pt x="8264" y="1168"/>
                  </a:moveTo>
                  <a:lnTo>
                    <a:pt x="8264" y="9990"/>
                  </a:lnTo>
                  <a:lnTo>
                    <a:pt x="834" y="14360"/>
                  </a:lnTo>
                  <a:lnTo>
                    <a:pt x="834" y="5692"/>
                  </a:lnTo>
                  <a:lnTo>
                    <a:pt x="8264" y="1168"/>
                  </a:lnTo>
                  <a:close/>
                  <a:moveTo>
                    <a:pt x="8677" y="1"/>
                  </a:moveTo>
                  <a:cubicBezTo>
                    <a:pt x="8606" y="1"/>
                    <a:pt x="8533" y="19"/>
                    <a:pt x="8466" y="60"/>
                  </a:cubicBezTo>
                  <a:lnTo>
                    <a:pt x="203" y="5108"/>
                  </a:lnTo>
                  <a:cubicBezTo>
                    <a:pt x="72" y="5180"/>
                    <a:pt x="1" y="5311"/>
                    <a:pt x="1" y="5466"/>
                  </a:cubicBezTo>
                  <a:lnTo>
                    <a:pt x="1" y="15098"/>
                  </a:lnTo>
                  <a:cubicBezTo>
                    <a:pt x="1" y="15317"/>
                    <a:pt x="169" y="15503"/>
                    <a:pt x="396" y="15503"/>
                  </a:cubicBezTo>
                  <a:cubicBezTo>
                    <a:pt x="403" y="15503"/>
                    <a:pt x="410" y="15503"/>
                    <a:pt x="417" y="15503"/>
                  </a:cubicBezTo>
                  <a:cubicBezTo>
                    <a:pt x="430" y="15505"/>
                    <a:pt x="443" y="15506"/>
                    <a:pt x="455" y="15506"/>
                  </a:cubicBezTo>
                  <a:cubicBezTo>
                    <a:pt x="514" y="15506"/>
                    <a:pt x="573" y="15484"/>
                    <a:pt x="632" y="15455"/>
                  </a:cubicBezTo>
                  <a:lnTo>
                    <a:pt x="8895" y="10585"/>
                  </a:lnTo>
                  <a:cubicBezTo>
                    <a:pt x="9026" y="10502"/>
                    <a:pt x="9097" y="10371"/>
                    <a:pt x="9097" y="10228"/>
                  </a:cubicBezTo>
                  <a:lnTo>
                    <a:pt x="9097" y="417"/>
                  </a:lnTo>
                  <a:cubicBezTo>
                    <a:pt x="9097" y="175"/>
                    <a:pt x="8894" y="1"/>
                    <a:pt x="86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8"/>
            <p:cNvSpPr/>
            <p:nvPr/>
          </p:nvSpPr>
          <p:spPr>
            <a:xfrm>
              <a:off x="2593231" y="1921130"/>
              <a:ext cx="496433" cy="290057"/>
            </a:xfrm>
            <a:custGeom>
              <a:avLst/>
              <a:gdLst/>
              <a:ahLst/>
              <a:cxnLst/>
              <a:rect l="l" t="t" r="r" b="b"/>
              <a:pathLst>
                <a:path w="16670" h="9740" extrusionOk="0">
                  <a:moveTo>
                    <a:pt x="8335" y="0"/>
                  </a:moveTo>
                  <a:lnTo>
                    <a:pt x="1" y="4763"/>
                  </a:lnTo>
                  <a:lnTo>
                    <a:pt x="8406" y="9740"/>
                  </a:lnTo>
                  <a:lnTo>
                    <a:pt x="16669" y="4691"/>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8"/>
            <p:cNvSpPr/>
            <p:nvPr/>
          </p:nvSpPr>
          <p:spPr>
            <a:xfrm>
              <a:off x="2677274" y="1965087"/>
              <a:ext cx="334370" cy="196816"/>
            </a:xfrm>
            <a:custGeom>
              <a:avLst/>
              <a:gdLst/>
              <a:ahLst/>
              <a:cxnLst/>
              <a:rect l="l" t="t" r="r" b="b"/>
              <a:pathLst>
                <a:path w="11228" h="6609" extrusionOk="0">
                  <a:moveTo>
                    <a:pt x="2941" y="1"/>
                  </a:moveTo>
                  <a:lnTo>
                    <a:pt x="0" y="1703"/>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8"/>
            <p:cNvSpPr/>
            <p:nvPr/>
          </p:nvSpPr>
          <p:spPr>
            <a:xfrm>
              <a:off x="2677274" y="1965087"/>
              <a:ext cx="334370" cy="196816"/>
            </a:xfrm>
            <a:custGeom>
              <a:avLst/>
              <a:gdLst/>
              <a:ahLst/>
              <a:cxnLst/>
              <a:rect l="l" t="t" r="r" b="b"/>
              <a:pathLst>
                <a:path w="11228" h="6609" extrusionOk="0">
                  <a:moveTo>
                    <a:pt x="2941" y="1"/>
                  </a:moveTo>
                  <a:lnTo>
                    <a:pt x="0" y="1703"/>
                  </a:lnTo>
                  <a:lnTo>
                    <a:pt x="8192" y="6609"/>
                  </a:lnTo>
                  <a:lnTo>
                    <a:pt x="11228" y="4811"/>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8"/>
            <p:cNvSpPr/>
            <p:nvPr/>
          </p:nvSpPr>
          <p:spPr>
            <a:xfrm>
              <a:off x="2578698" y="1908622"/>
              <a:ext cx="523354" cy="314983"/>
            </a:xfrm>
            <a:custGeom>
              <a:avLst/>
              <a:gdLst/>
              <a:ahLst/>
              <a:cxnLst/>
              <a:rect l="l" t="t" r="r" b="b"/>
              <a:pathLst>
                <a:path w="17574" h="10577" extrusionOk="0">
                  <a:moveTo>
                    <a:pt x="8823" y="897"/>
                  </a:moveTo>
                  <a:lnTo>
                    <a:pt x="16324" y="5123"/>
                  </a:lnTo>
                  <a:lnTo>
                    <a:pt x="8882" y="9672"/>
                  </a:lnTo>
                  <a:lnTo>
                    <a:pt x="1322" y="5195"/>
                  </a:lnTo>
                  <a:lnTo>
                    <a:pt x="8823" y="897"/>
                  </a:lnTo>
                  <a:close/>
                  <a:moveTo>
                    <a:pt x="8817" y="1"/>
                  </a:moveTo>
                  <a:cubicBezTo>
                    <a:pt x="8745" y="1"/>
                    <a:pt x="8674" y="22"/>
                    <a:pt x="8609" y="63"/>
                  </a:cubicBezTo>
                  <a:lnTo>
                    <a:pt x="274" y="4826"/>
                  </a:lnTo>
                  <a:cubicBezTo>
                    <a:pt x="0" y="4980"/>
                    <a:pt x="0" y="5385"/>
                    <a:pt x="274" y="5540"/>
                  </a:cubicBezTo>
                  <a:lnTo>
                    <a:pt x="8680" y="10517"/>
                  </a:lnTo>
                  <a:cubicBezTo>
                    <a:pt x="8740" y="10553"/>
                    <a:pt x="8811" y="10576"/>
                    <a:pt x="8894" y="10576"/>
                  </a:cubicBezTo>
                  <a:cubicBezTo>
                    <a:pt x="8966" y="10576"/>
                    <a:pt x="9037" y="10553"/>
                    <a:pt x="9109" y="10517"/>
                  </a:cubicBezTo>
                  <a:lnTo>
                    <a:pt x="17372" y="5469"/>
                  </a:lnTo>
                  <a:cubicBezTo>
                    <a:pt x="17491" y="5385"/>
                    <a:pt x="17574" y="5254"/>
                    <a:pt x="17562" y="5111"/>
                  </a:cubicBezTo>
                  <a:cubicBezTo>
                    <a:pt x="17562" y="4957"/>
                    <a:pt x="17479" y="4826"/>
                    <a:pt x="17360" y="4754"/>
                  </a:cubicBezTo>
                  <a:lnTo>
                    <a:pt x="9025" y="63"/>
                  </a:lnTo>
                  <a:cubicBezTo>
                    <a:pt x="8960" y="22"/>
                    <a:pt x="8888" y="1"/>
                    <a:pt x="8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8"/>
            <p:cNvSpPr/>
            <p:nvPr/>
          </p:nvSpPr>
          <p:spPr>
            <a:xfrm>
              <a:off x="2292887" y="2245209"/>
              <a:ext cx="250360" cy="435086"/>
            </a:xfrm>
            <a:custGeom>
              <a:avLst/>
              <a:gdLst/>
              <a:ahLst/>
              <a:cxnLst/>
              <a:rect l="l" t="t" r="r" b="b"/>
              <a:pathLst>
                <a:path w="8407" h="14610" extrusionOk="0">
                  <a:moveTo>
                    <a:pt x="1" y="1"/>
                  </a:moveTo>
                  <a:lnTo>
                    <a:pt x="1" y="9871"/>
                  </a:lnTo>
                  <a:cubicBezTo>
                    <a:pt x="1" y="9871"/>
                    <a:pt x="8277" y="14610"/>
                    <a:pt x="8405" y="14610"/>
                  </a:cubicBezTo>
                  <a:cubicBezTo>
                    <a:pt x="8406" y="14610"/>
                    <a:pt x="8406" y="14610"/>
                    <a:pt x="8407" y="14610"/>
                  </a:cubicBezTo>
                  <a:lnTo>
                    <a:pt x="8407" y="497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8"/>
            <p:cNvSpPr/>
            <p:nvPr/>
          </p:nvSpPr>
          <p:spPr>
            <a:xfrm>
              <a:off x="2280498" y="2232791"/>
              <a:ext cx="275167" cy="458850"/>
            </a:xfrm>
            <a:custGeom>
              <a:avLst/>
              <a:gdLst/>
              <a:ahLst/>
              <a:cxnLst/>
              <a:rect l="l" t="t" r="r" b="b"/>
              <a:pathLst>
                <a:path w="9240" h="15408" extrusionOk="0">
                  <a:moveTo>
                    <a:pt x="834" y="1144"/>
                  </a:moveTo>
                  <a:lnTo>
                    <a:pt x="8406" y="5633"/>
                  </a:lnTo>
                  <a:lnTo>
                    <a:pt x="8406" y="14336"/>
                  </a:lnTo>
                  <a:cubicBezTo>
                    <a:pt x="7025" y="13586"/>
                    <a:pt x="3429" y="11538"/>
                    <a:pt x="834" y="10050"/>
                  </a:cubicBezTo>
                  <a:lnTo>
                    <a:pt x="834" y="1144"/>
                  </a:lnTo>
                  <a:close/>
                  <a:moveTo>
                    <a:pt x="420" y="1"/>
                  </a:moveTo>
                  <a:cubicBezTo>
                    <a:pt x="203" y="1"/>
                    <a:pt x="0" y="175"/>
                    <a:pt x="0" y="418"/>
                  </a:cubicBezTo>
                  <a:lnTo>
                    <a:pt x="0" y="10288"/>
                  </a:lnTo>
                  <a:cubicBezTo>
                    <a:pt x="0" y="10443"/>
                    <a:pt x="84" y="10574"/>
                    <a:pt x="215" y="10645"/>
                  </a:cubicBezTo>
                  <a:cubicBezTo>
                    <a:pt x="7180" y="14646"/>
                    <a:pt x="8525" y="15408"/>
                    <a:pt x="8930" y="15408"/>
                  </a:cubicBezTo>
                  <a:cubicBezTo>
                    <a:pt x="9001" y="15408"/>
                    <a:pt x="9073" y="15384"/>
                    <a:pt x="9120" y="15324"/>
                  </a:cubicBezTo>
                  <a:cubicBezTo>
                    <a:pt x="9204" y="15241"/>
                    <a:pt x="9239" y="15134"/>
                    <a:pt x="9239" y="15027"/>
                  </a:cubicBezTo>
                  <a:lnTo>
                    <a:pt x="9239" y="5394"/>
                  </a:lnTo>
                  <a:cubicBezTo>
                    <a:pt x="9239" y="5240"/>
                    <a:pt x="9168" y="5109"/>
                    <a:pt x="9037" y="5037"/>
                  </a:cubicBezTo>
                  <a:lnTo>
                    <a:pt x="631" y="60"/>
                  </a:lnTo>
                  <a:cubicBezTo>
                    <a:pt x="564" y="19"/>
                    <a:pt x="491"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8"/>
            <p:cNvSpPr/>
            <p:nvPr/>
          </p:nvSpPr>
          <p:spPr>
            <a:xfrm>
              <a:off x="2543229" y="2243095"/>
              <a:ext cx="246102" cy="437200"/>
            </a:xfrm>
            <a:custGeom>
              <a:avLst/>
              <a:gdLst/>
              <a:ahLst/>
              <a:cxnLst/>
              <a:rect l="l" t="t" r="r" b="b"/>
              <a:pathLst>
                <a:path w="8264" h="14681" extrusionOk="0">
                  <a:moveTo>
                    <a:pt x="8264" y="0"/>
                  </a:moveTo>
                  <a:lnTo>
                    <a:pt x="1" y="5048"/>
                  </a:lnTo>
                  <a:lnTo>
                    <a:pt x="1" y="14681"/>
                  </a:lnTo>
                  <a:lnTo>
                    <a:pt x="8264" y="9811"/>
                  </a:lnTo>
                  <a:lnTo>
                    <a:pt x="8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8"/>
            <p:cNvSpPr/>
            <p:nvPr/>
          </p:nvSpPr>
          <p:spPr>
            <a:xfrm>
              <a:off x="2621256" y="2290596"/>
              <a:ext cx="90442" cy="343244"/>
            </a:xfrm>
            <a:custGeom>
              <a:avLst/>
              <a:gdLst/>
              <a:ahLst/>
              <a:cxnLst/>
              <a:rect l="l" t="t" r="r" b="b"/>
              <a:pathLst>
                <a:path w="3037" h="11526" extrusionOk="0">
                  <a:moveTo>
                    <a:pt x="3036" y="1"/>
                  </a:moveTo>
                  <a:lnTo>
                    <a:pt x="0" y="1798"/>
                  </a:lnTo>
                  <a:lnTo>
                    <a:pt x="0" y="11526"/>
                  </a:lnTo>
                  <a:lnTo>
                    <a:pt x="2870" y="9799"/>
                  </a:lnTo>
                  <a:lnTo>
                    <a:pt x="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8"/>
            <p:cNvSpPr/>
            <p:nvPr/>
          </p:nvSpPr>
          <p:spPr>
            <a:xfrm>
              <a:off x="2530840" y="2230676"/>
              <a:ext cx="270909" cy="462037"/>
            </a:xfrm>
            <a:custGeom>
              <a:avLst/>
              <a:gdLst/>
              <a:ahLst/>
              <a:cxnLst/>
              <a:rect l="l" t="t" r="r" b="b"/>
              <a:pathLst>
                <a:path w="9097" h="15515" extrusionOk="0">
                  <a:moveTo>
                    <a:pt x="8263" y="1167"/>
                  </a:moveTo>
                  <a:lnTo>
                    <a:pt x="8263" y="9990"/>
                  </a:lnTo>
                  <a:lnTo>
                    <a:pt x="833" y="14359"/>
                  </a:lnTo>
                  <a:lnTo>
                    <a:pt x="833" y="5692"/>
                  </a:lnTo>
                  <a:lnTo>
                    <a:pt x="8263" y="1167"/>
                  </a:lnTo>
                  <a:close/>
                  <a:moveTo>
                    <a:pt x="8676" y="0"/>
                  </a:moveTo>
                  <a:cubicBezTo>
                    <a:pt x="8605" y="0"/>
                    <a:pt x="8533" y="19"/>
                    <a:pt x="8465" y="60"/>
                  </a:cubicBezTo>
                  <a:lnTo>
                    <a:pt x="202" y="5108"/>
                  </a:lnTo>
                  <a:cubicBezTo>
                    <a:pt x="83" y="5180"/>
                    <a:pt x="0" y="5311"/>
                    <a:pt x="0" y="5465"/>
                  </a:cubicBezTo>
                  <a:lnTo>
                    <a:pt x="0" y="15098"/>
                  </a:lnTo>
                  <a:cubicBezTo>
                    <a:pt x="0" y="15240"/>
                    <a:pt x="83" y="15383"/>
                    <a:pt x="214" y="15455"/>
                  </a:cubicBezTo>
                  <a:cubicBezTo>
                    <a:pt x="274" y="15491"/>
                    <a:pt x="345" y="15514"/>
                    <a:pt x="417" y="15514"/>
                  </a:cubicBezTo>
                  <a:cubicBezTo>
                    <a:pt x="488" y="15514"/>
                    <a:pt x="560" y="15491"/>
                    <a:pt x="631" y="15455"/>
                  </a:cubicBezTo>
                  <a:lnTo>
                    <a:pt x="8894" y="10585"/>
                  </a:lnTo>
                  <a:cubicBezTo>
                    <a:pt x="9025" y="10514"/>
                    <a:pt x="9096" y="10371"/>
                    <a:pt x="9096" y="10228"/>
                  </a:cubicBezTo>
                  <a:lnTo>
                    <a:pt x="9096" y="417"/>
                  </a:lnTo>
                  <a:cubicBezTo>
                    <a:pt x="9096" y="175"/>
                    <a:pt x="8894" y="0"/>
                    <a:pt x="86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8"/>
            <p:cNvSpPr/>
            <p:nvPr/>
          </p:nvSpPr>
          <p:spPr>
            <a:xfrm>
              <a:off x="2292887" y="2103391"/>
              <a:ext cx="496433" cy="290057"/>
            </a:xfrm>
            <a:custGeom>
              <a:avLst/>
              <a:gdLst/>
              <a:ahLst/>
              <a:cxnLst/>
              <a:rect l="l" t="t" r="r" b="b"/>
              <a:pathLst>
                <a:path w="16670" h="9740" extrusionOk="0">
                  <a:moveTo>
                    <a:pt x="8335" y="0"/>
                  </a:moveTo>
                  <a:lnTo>
                    <a:pt x="1" y="4763"/>
                  </a:lnTo>
                  <a:lnTo>
                    <a:pt x="8407" y="9739"/>
                  </a:lnTo>
                  <a:lnTo>
                    <a:pt x="16670" y="4691"/>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8"/>
            <p:cNvSpPr/>
            <p:nvPr/>
          </p:nvSpPr>
          <p:spPr>
            <a:xfrm>
              <a:off x="2377287" y="2147348"/>
              <a:ext cx="334400" cy="196816"/>
            </a:xfrm>
            <a:custGeom>
              <a:avLst/>
              <a:gdLst/>
              <a:ahLst/>
              <a:cxnLst/>
              <a:rect l="l" t="t" r="r" b="b"/>
              <a:pathLst>
                <a:path w="11229" h="6609" extrusionOk="0">
                  <a:moveTo>
                    <a:pt x="2941" y="1"/>
                  </a:moveTo>
                  <a:lnTo>
                    <a:pt x="1" y="1703"/>
                  </a:lnTo>
                  <a:lnTo>
                    <a:pt x="8192" y="6608"/>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8"/>
            <p:cNvSpPr/>
            <p:nvPr/>
          </p:nvSpPr>
          <p:spPr>
            <a:xfrm>
              <a:off x="2377287" y="2147348"/>
              <a:ext cx="334400" cy="196816"/>
            </a:xfrm>
            <a:custGeom>
              <a:avLst/>
              <a:gdLst/>
              <a:ahLst/>
              <a:cxnLst/>
              <a:rect l="l" t="t" r="r" b="b"/>
              <a:pathLst>
                <a:path w="11229" h="6609" extrusionOk="0">
                  <a:moveTo>
                    <a:pt x="2941" y="1"/>
                  </a:moveTo>
                  <a:lnTo>
                    <a:pt x="1" y="1703"/>
                  </a:lnTo>
                  <a:lnTo>
                    <a:pt x="8192" y="6608"/>
                  </a:lnTo>
                  <a:lnTo>
                    <a:pt x="11228" y="4811"/>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8"/>
            <p:cNvSpPr/>
            <p:nvPr/>
          </p:nvSpPr>
          <p:spPr>
            <a:xfrm>
              <a:off x="2278353" y="2091151"/>
              <a:ext cx="523383" cy="314715"/>
            </a:xfrm>
            <a:custGeom>
              <a:avLst/>
              <a:gdLst/>
              <a:ahLst/>
              <a:cxnLst/>
              <a:rect l="l" t="t" r="r" b="b"/>
              <a:pathLst>
                <a:path w="17575" h="10568" extrusionOk="0">
                  <a:moveTo>
                    <a:pt x="8823" y="887"/>
                  </a:moveTo>
                  <a:lnTo>
                    <a:pt x="16336" y="5114"/>
                  </a:lnTo>
                  <a:lnTo>
                    <a:pt x="8895" y="9662"/>
                  </a:lnTo>
                  <a:lnTo>
                    <a:pt x="1322" y="5186"/>
                  </a:lnTo>
                  <a:lnTo>
                    <a:pt x="8823" y="887"/>
                  </a:lnTo>
                  <a:close/>
                  <a:moveTo>
                    <a:pt x="8819" y="0"/>
                  </a:moveTo>
                  <a:cubicBezTo>
                    <a:pt x="8749" y="0"/>
                    <a:pt x="8680" y="18"/>
                    <a:pt x="8621" y="54"/>
                  </a:cubicBezTo>
                  <a:lnTo>
                    <a:pt x="287" y="4816"/>
                  </a:lnTo>
                  <a:cubicBezTo>
                    <a:pt x="1" y="4971"/>
                    <a:pt x="1" y="5376"/>
                    <a:pt x="287" y="5531"/>
                  </a:cubicBezTo>
                  <a:lnTo>
                    <a:pt x="8680" y="10508"/>
                  </a:lnTo>
                  <a:cubicBezTo>
                    <a:pt x="8752" y="10543"/>
                    <a:pt x="8823" y="10567"/>
                    <a:pt x="8895" y="10567"/>
                  </a:cubicBezTo>
                  <a:cubicBezTo>
                    <a:pt x="8966" y="10567"/>
                    <a:pt x="9050" y="10543"/>
                    <a:pt x="9109" y="10496"/>
                  </a:cubicBezTo>
                  <a:lnTo>
                    <a:pt x="17372" y="5459"/>
                  </a:lnTo>
                  <a:cubicBezTo>
                    <a:pt x="17503" y="5388"/>
                    <a:pt x="17574" y="5245"/>
                    <a:pt x="17574" y="5102"/>
                  </a:cubicBezTo>
                  <a:cubicBezTo>
                    <a:pt x="17574" y="4947"/>
                    <a:pt x="17491" y="4816"/>
                    <a:pt x="17360" y="4745"/>
                  </a:cubicBezTo>
                  <a:lnTo>
                    <a:pt x="9026" y="54"/>
                  </a:lnTo>
                  <a:cubicBezTo>
                    <a:pt x="8960" y="18"/>
                    <a:pt x="8889" y="0"/>
                    <a:pt x="8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8"/>
            <p:cNvSpPr/>
            <p:nvPr/>
          </p:nvSpPr>
          <p:spPr>
            <a:xfrm>
              <a:off x="1802507" y="2253012"/>
              <a:ext cx="250003" cy="435086"/>
            </a:xfrm>
            <a:custGeom>
              <a:avLst/>
              <a:gdLst/>
              <a:ahLst/>
              <a:cxnLst/>
              <a:rect l="l" t="t" r="r" b="b"/>
              <a:pathLst>
                <a:path w="8395" h="14610" extrusionOk="0">
                  <a:moveTo>
                    <a:pt x="1" y="1"/>
                  </a:moveTo>
                  <a:lnTo>
                    <a:pt x="1" y="9871"/>
                  </a:lnTo>
                  <a:cubicBezTo>
                    <a:pt x="1" y="9871"/>
                    <a:pt x="8264" y="14610"/>
                    <a:pt x="8393" y="14610"/>
                  </a:cubicBezTo>
                  <a:cubicBezTo>
                    <a:pt x="8394" y="14610"/>
                    <a:pt x="8394" y="14610"/>
                    <a:pt x="8394" y="14610"/>
                  </a:cubicBezTo>
                  <a:lnTo>
                    <a:pt x="8394" y="496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8"/>
            <p:cNvSpPr/>
            <p:nvPr/>
          </p:nvSpPr>
          <p:spPr>
            <a:xfrm>
              <a:off x="1789731" y="2240593"/>
              <a:ext cx="275197" cy="458850"/>
            </a:xfrm>
            <a:custGeom>
              <a:avLst/>
              <a:gdLst/>
              <a:ahLst/>
              <a:cxnLst/>
              <a:rect l="l" t="t" r="r" b="b"/>
              <a:pathLst>
                <a:path w="9241" h="15408" extrusionOk="0">
                  <a:moveTo>
                    <a:pt x="834" y="1144"/>
                  </a:moveTo>
                  <a:lnTo>
                    <a:pt x="8407" y="5621"/>
                  </a:lnTo>
                  <a:lnTo>
                    <a:pt x="8407" y="14336"/>
                  </a:lnTo>
                  <a:cubicBezTo>
                    <a:pt x="7026" y="13574"/>
                    <a:pt x="3430" y="11538"/>
                    <a:pt x="834" y="10050"/>
                  </a:cubicBezTo>
                  <a:lnTo>
                    <a:pt x="834" y="1144"/>
                  </a:lnTo>
                  <a:close/>
                  <a:moveTo>
                    <a:pt x="421" y="1"/>
                  </a:moveTo>
                  <a:cubicBezTo>
                    <a:pt x="204" y="1"/>
                    <a:pt x="1" y="175"/>
                    <a:pt x="1" y="418"/>
                  </a:cubicBezTo>
                  <a:lnTo>
                    <a:pt x="1" y="10288"/>
                  </a:lnTo>
                  <a:cubicBezTo>
                    <a:pt x="1" y="10431"/>
                    <a:pt x="84" y="10574"/>
                    <a:pt x="215" y="10645"/>
                  </a:cubicBezTo>
                  <a:cubicBezTo>
                    <a:pt x="7180" y="14646"/>
                    <a:pt x="8526" y="15408"/>
                    <a:pt x="8931" y="15408"/>
                  </a:cubicBezTo>
                  <a:cubicBezTo>
                    <a:pt x="9002" y="15408"/>
                    <a:pt x="9074" y="15372"/>
                    <a:pt x="9121" y="15324"/>
                  </a:cubicBezTo>
                  <a:cubicBezTo>
                    <a:pt x="9204" y="15241"/>
                    <a:pt x="9240" y="15134"/>
                    <a:pt x="9240" y="15027"/>
                  </a:cubicBezTo>
                  <a:lnTo>
                    <a:pt x="9240" y="5382"/>
                  </a:lnTo>
                  <a:cubicBezTo>
                    <a:pt x="9240" y="5240"/>
                    <a:pt x="9169" y="5097"/>
                    <a:pt x="9038" y="5025"/>
                  </a:cubicBezTo>
                  <a:lnTo>
                    <a:pt x="632" y="60"/>
                  </a:lnTo>
                  <a:cubicBezTo>
                    <a:pt x="565" y="19"/>
                    <a:pt x="492" y="1"/>
                    <a:pt x="421"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8"/>
            <p:cNvSpPr/>
            <p:nvPr/>
          </p:nvSpPr>
          <p:spPr>
            <a:xfrm>
              <a:off x="2052492" y="2250898"/>
              <a:ext cx="246102" cy="436843"/>
            </a:xfrm>
            <a:custGeom>
              <a:avLst/>
              <a:gdLst/>
              <a:ahLst/>
              <a:cxnLst/>
              <a:rect l="l" t="t" r="r" b="b"/>
              <a:pathLst>
                <a:path w="8264" h="14669" extrusionOk="0">
                  <a:moveTo>
                    <a:pt x="8263" y="0"/>
                  </a:moveTo>
                  <a:lnTo>
                    <a:pt x="0" y="5036"/>
                  </a:lnTo>
                  <a:lnTo>
                    <a:pt x="0" y="14669"/>
                  </a:lnTo>
                  <a:lnTo>
                    <a:pt x="8263" y="9799"/>
                  </a:lnTo>
                  <a:lnTo>
                    <a:pt x="8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8"/>
            <p:cNvSpPr/>
            <p:nvPr/>
          </p:nvSpPr>
          <p:spPr>
            <a:xfrm>
              <a:off x="2130489" y="2298041"/>
              <a:ext cx="90442" cy="343602"/>
            </a:xfrm>
            <a:custGeom>
              <a:avLst/>
              <a:gdLst/>
              <a:ahLst/>
              <a:cxnLst/>
              <a:rect l="l" t="t" r="r" b="b"/>
              <a:pathLst>
                <a:path w="3037" h="11538" extrusionOk="0">
                  <a:moveTo>
                    <a:pt x="3037" y="1"/>
                  </a:moveTo>
                  <a:lnTo>
                    <a:pt x="1" y="1799"/>
                  </a:lnTo>
                  <a:lnTo>
                    <a:pt x="1" y="11538"/>
                  </a:lnTo>
                  <a:lnTo>
                    <a:pt x="2870" y="9800"/>
                  </a:lnTo>
                  <a:lnTo>
                    <a:pt x="30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8"/>
            <p:cNvSpPr/>
            <p:nvPr/>
          </p:nvSpPr>
          <p:spPr>
            <a:xfrm>
              <a:off x="2040073" y="2238479"/>
              <a:ext cx="270938" cy="461679"/>
            </a:xfrm>
            <a:custGeom>
              <a:avLst/>
              <a:gdLst/>
              <a:ahLst/>
              <a:cxnLst/>
              <a:rect l="l" t="t" r="r" b="b"/>
              <a:pathLst>
                <a:path w="9098" h="15503" extrusionOk="0">
                  <a:moveTo>
                    <a:pt x="8264" y="1155"/>
                  </a:moveTo>
                  <a:lnTo>
                    <a:pt x="8264" y="9978"/>
                  </a:lnTo>
                  <a:lnTo>
                    <a:pt x="834" y="14359"/>
                  </a:lnTo>
                  <a:lnTo>
                    <a:pt x="834" y="5692"/>
                  </a:lnTo>
                  <a:lnTo>
                    <a:pt x="8264" y="1155"/>
                  </a:lnTo>
                  <a:close/>
                  <a:moveTo>
                    <a:pt x="8677" y="0"/>
                  </a:moveTo>
                  <a:cubicBezTo>
                    <a:pt x="8606" y="0"/>
                    <a:pt x="8534" y="19"/>
                    <a:pt x="8466" y="60"/>
                  </a:cubicBezTo>
                  <a:lnTo>
                    <a:pt x="203" y="5096"/>
                  </a:lnTo>
                  <a:cubicBezTo>
                    <a:pt x="72" y="5180"/>
                    <a:pt x="1" y="5311"/>
                    <a:pt x="1" y="5453"/>
                  </a:cubicBezTo>
                  <a:lnTo>
                    <a:pt x="1" y="15086"/>
                  </a:lnTo>
                  <a:cubicBezTo>
                    <a:pt x="1" y="15240"/>
                    <a:pt x="84" y="15371"/>
                    <a:pt x="215" y="15455"/>
                  </a:cubicBezTo>
                  <a:cubicBezTo>
                    <a:pt x="275" y="15490"/>
                    <a:pt x="346" y="15502"/>
                    <a:pt x="417" y="15502"/>
                  </a:cubicBezTo>
                  <a:cubicBezTo>
                    <a:pt x="489" y="15502"/>
                    <a:pt x="560" y="15490"/>
                    <a:pt x="632" y="15443"/>
                  </a:cubicBezTo>
                  <a:lnTo>
                    <a:pt x="8895" y="10573"/>
                  </a:lnTo>
                  <a:cubicBezTo>
                    <a:pt x="9026" y="10502"/>
                    <a:pt x="9097" y="10371"/>
                    <a:pt x="9097" y="10216"/>
                  </a:cubicBezTo>
                  <a:lnTo>
                    <a:pt x="9097" y="417"/>
                  </a:lnTo>
                  <a:cubicBezTo>
                    <a:pt x="9097" y="175"/>
                    <a:pt x="8894" y="0"/>
                    <a:pt x="8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8"/>
            <p:cNvSpPr/>
            <p:nvPr/>
          </p:nvSpPr>
          <p:spPr>
            <a:xfrm>
              <a:off x="1802150" y="2111194"/>
              <a:ext cx="496433" cy="289700"/>
            </a:xfrm>
            <a:custGeom>
              <a:avLst/>
              <a:gdLst/>
              <a:ahLst/>
              <a:cxnLst/>
              <a:rect l="l" t="t" r="r" b="b"/>
              <a:pathLst>
                <a:path w="16670" h="9728" extrusionOk="0">
                  <a:moveTo>
                    <a:pt x="8335" y="0"/>
                  </a:moveTo>
                  <a:lnTo>
                    <a:pt x="1" y="4763"/>
                  </a:lnTo>
                  <a:lnTo>
                    <a:pt x="8406" y="9727"/>
                  </a:lnTo>
                  <a:lnTo>
                    <a:pt x="16669" y="4691"/>
                  </a:lnTo>
                  <a:lnTo>
                    <a:pt x="8335" y="0"/>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8"/>
            <p:cNvSpPr/>
            <p:nvPr/>
          </p:nvSpPr>
          <p:spPr>
            <a:xfrm>
              <a:off x="1886550" y="2154794"/>
              <a:ext cx="334370" cy="196816"/>
            </a:xfrm>
            <a:custGeom>
              <a:avLst/>
              <a:gdLst/>
              <a:ahLst/>
              <a:cxnLst/>
              <a:rect l="l" t="t" r="r" b="b"/>
              <a:pathLst>
                <a:path w="11228" h="6609" extrusionOk="0">
                  <a:moveTo>
                    <a:pt x="2941" y="1"/>
                  </a:moveTo>
                  <a:lnTo>
                    <a:pt x="0" y="1703"/>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8"/>
            <p:cNvSpPr/>
            <p:nvPr/>
          </p:nvSpPr>
          <p:spPr>
            <a:xfrm>
              <a:off x="1886550" y="2154794"/>
              <a:ext cx="334370" cy="196816"/>
            </a:xfrm>
            <a:custGeom>
              <a:avLst/>
              <a:gdLst/>
              <a:ahLst/>
              <a:cxnLst/>
              <a:rect l="l" t="t" r="r" b="b"/>
              <a:pathLst>
                <a:path w="11228" h="6609" extrusionOk="0">
                  <a:moveTo>
                    <a:pt x="2941" y="1"/>
                  </a:moveTo>
                  <a:lnTo>
                    <a:pt x="0" y="1703"/>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8"/>
            <p:cNvSpPr/>
            <p:nvPr/>
          </p:nvSpPr>
          <p:spPr>
            <a:xfrm>
              <a:off x="1789731" y="2098596"/>
              <a:ext cx="523383" cy="314715"/>
            </a:xfrm>
            <a:custGeom>
              <a:avLst/>
              <a:gdLst/>
              <a:ahLst/>
              <a:cxnLst/>
              <a:rect l="l" t="t" r="r" b="b"/>
              <a:pathLst>
                <a:path w="17575" h="10568" extrusionOk="0">
                  <a:moveTo>
                    <a:pt x="8764" y="899"/>
                  </a:moveTo>
                  <a:lnTo>
                    <a:pt x="16265" y="5126"/>
                  </a:lnTo>
                  <a:lnTo>
                    <a:pt x="8823" y="9662"/>
                  </a:lnTo>
                  <a:lnTo>
                    <a:pt x="1251" y="5186"/>
                  </a:lnTo>
                  <a:lnTo>
                    <a:pt x="8764" y="899"/>
                  </a:lnTo>
                  <a:close/>
                  <a:moveTo>
                    <a:pt x="8758" y="0"/>
                  </a:moveTo>
                  <a:cubicBezTo>
                    <a:pt x="8687" y="0"/>
                    <a:pt x="8615" y="18"/>
                    <a:pt x="8550" y="54"/>
                  </a:cubicBezTo>
                  <a:lnTo>
                    <a:pt x="215" y="4817"/>
                  </a:lnTo>
                  <a:cubicBezTo>
                    <a:pt x="84" y="4888"/>
                    <a:pt x="1" y="5031"/>
                    <a:pt x="1" y="5174"/>
                  </a:cubicBezTo>
                  <a:cubicBezTo>
                    <a:pt x="1" y="5328"/>
                    <a:pt x="84" y="5459"/>
                    <a:pt x="215" y="5543"/>
                  </a:cubicBezTo>
                  <a:lnTo>
                    <a:pt x="8609" y="10508"/>
                  </a:lnTo>
                  <a:cubicBezTo>
                    <a:pt x="8681" y="10543"/>
                    <a:pt x="8752" y="10567"/>
                    <a:pt x="8823" y="10567"/>
                  </a:cubicBezTo>
                  <a:cubicBezTo>
                    <a:pt x="8907" y="10567"/>
                    <a:pt x="8978" y="10555"/>
                    <a:pt x="9050" y="10508"/>
                  </a:cubicBezTo>
                  <a:lnTo>
                    <a:pt x="17313" y="5471"/>
                  </a:lnTo>
                  <a:cubicBezTo>
                    <a:pt x="17575" y="5305"/>
                    <a:pt x="17575" y="4900"/>
                    <a:pt x="17301" y="4745"/>
                  </a:cubicBezTo>
                  <a:lnTo>
                    <a:pt x="8966" y="54"/>
                  </a:lnTo>
                  <a:cubicBezTo>
                    <a:pt x="8901" y="18"/>
                    <a:pt x="8829" y="0"/>
                    <a:pt x="875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8"/>
            <p:cNvSpPr/>
            <p:nvPr/>
          </p:nvSpPr>
          <p:spPr>
            <a:xfrm>
              <a:off x="1699672" y="2591982"/>
              <a:ext cx="250360" cy="434758"/>
            </a:xfrm>
            <a:custGeom>
              <a:avLst/>
              <a:gdLst/>
              <a:ahLst/>
              <a:cxnLst/>
              <a:rect l="l" t="t" r="r" b="b"/>
              <a:pathLst>
                <a:path w="8407" h="14599" extrusionOk="0">
                  <a:moveTo>
                    <a:pt x="1" y="1"/>
                  </a:moveTo>
                  <a:lnTo>
                    <a:pt x="1" y="9871"/>
                  </a:lnTo>
                  <a:cubicBezTo>
                    <a:pt x="1" y="9871"/>
                    <a:pt x="8244" y="14599"/>
                    <a:pt x="8405" y="14599"/>
                  </a:cubicBezTo>
                  <a:cubicBezTo>
                    <a:pt x="8406" y="14599"/>
                    <a:pt x="8406" y="14598"/>
                    <a:pt x="8407" y="14598"/>
                  </a:cubicBezTo>
                  <a:lnTo>
                    <a:pt x="8407" y="496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8"/>
            <p:cNvSpPr/>
            <p:nvPr/>
          </p:nvSpPr>
          <p:spPr>
            <a:xfrm>
              <a:off x="1687283" y="2579385"/>
              <a:ext cx="275167" cy="459029"/>
            </a:xfrm>
            <a:custGeom>
              <a:avLst/>
              <a:gdLst/>
              <a:ahLst/>
              <a:cxnLst/>
              <a:rect l="l" t="t" r="r" b="b"/>
              <a:pathLst>
                <a:path w="9240" h="15414" extrusionOk="0">
                  <a:moveTo>
                    <a:pt x="833" y="1150"/>
                  </a:moveTo>
                  <a:lnTo>
                    <a:pt x="8406" y="5627"/>
                  </a:lnTo>
                  <a:lnTo>
                    <a:pt x="8406" y="14330"/>
                  </a:lnTo>
                  <a:cubicBezTo>
                    <a:pt x="7025" y="13580"/>
                    <a:pt x="3429" y="11532"/>
                    <a:pt x="833" y="10044"/>
                  </a:cubicBezTo>
                  <a:lnTo>
                    <a:pt x="833" y="1150"/>
                  </a:lnTo>
                  <a:close/>
                  <a:moveTo>
                    <a:pt x="425" y="0"/>
                  </a:moveTo>
                  <a:cubicBezTo>
                    <a:pt x="206" y="0"/>
                    <a:pt x="0" y="171"/>
                    <a:pt x="0" y="424"/>
                  </a:cubicBezTo>
                  <a:lnTo>
                    <a:pt x="0" y="10282"/>
                  </a:lnTo>
                  <a:cubicBezTo>
                    <a:pt x="0" y="10437"/>
                    <a:pt x="83" y="10580"/>
                    <a:pt x="214" y="10651"/>
                  </a:cubicBezTo>
                  <a:cubicBezTo>
                    <a:pt x="7180" y="14640"/>
                    <a:pt x="8513" y="15414"/>
                    <a:pt x="8930" y="15414"/>
                  </a:cubicBezTo>
                  <a:cubicBezTo>
                    <a:pt x="9001" y="15414"/>
                    <a:pt x="9073" y="15378"/>
                    <a:pt x="9120" y="15319"/>
                  </a:cubicBezTo>
                  <a:cubicBezTo>
                    <a:pt x="9192" y="15235"/>
                    <a:pt x="9239" y="15128"/>
                    <a:pt x="9239" y="15021"/>
                  </a:cubicBezTo>
                  <a:lnTo>
                    <a:pt x="9239" y="5389"/>
                  </a:lnTo>
                  <a:cubicBezTo>
                    <a:pt x="9239" y="5246"/>
                    <a:pt x="9156" y="5103"/>
                    <a:pt x="9037" y="5032"/>
                  </a:cubicBezTo>
                  <a:lnTo>
                    <a:pt x="631" y="55"/>
                  </a:lnTo>
                  <a:cubicBezTo>
                    <a:pt x="565" y="18"/>
                    <a:pt x="494" y="0"/>
                    <a:pt x="4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8"/>
            <p:cNvSpPr/>
            <p:nvPr/>
          </p:nvSpPr>
          <p:spPr>
            <a:xfrm>
              <a:off x="1950014" y="2589868"/>
              <a:ext cx="246102" cy="436843"/>
            </a:xfrm>
            <a:custGeom>
              <a:avLst/>
              <a:gdLst/>
              <a:ahLst/>
              <a:cxnLst/>
              <a:rect l="l" t="t" r="r" b="b"/>
              <a:pathLst>
                <a:path w="8264" h="14669" extrusionOk="0">
                  <a:moveTo>
                    <a:pt x="8264" y="1"/>
                  </a:moveTo>
                  <a:lnTo>
                    <a:pt x="1" y="5037"/>
                  </a:lnTo>
                  <a:lnTo>
                    <a:pt x="1" y="14669"/>
                  </a:lnTo>
                  <a:lnTo>
                    <a:pt x="8264" y="9799"/>
                  </a:lnTo>
                  <a:lnTo>
                    <a:pt x="826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8"/>
            <p:cNvSpPr/>
            <p:nvPr/>
          </p:nvSpPr>
          <p:spPr>
            <a:xfrm>
              <a:off x="2027684" y="2637041"/>
              <a:ext cx="90442" cy="343602"/>
            </a:xfrm>
            <a:custGeom>
              <a:avLst/>
              <a:gdLst/>
              <a:ahLst/>
              <a:cxnLst/>
              <a:rect l="l" t="t" r="r" b="b"/>
              <a:pathLst>
                <a:path w="3037" h="11538" extrusionOk="0">
                  <a:moveTo>
                    <a:pt x="3036" y="0"/>
                  </a:moveTo>
                  <a:lnTo>
                    <a:pt x="0" y="1798"/>
                  </a:lnTo>
                  <a:lnTo>
                    <a:pt x="0" y="11537"/>
                  </a:lnTo>
                  <a:lnTo>
                    <a:pt x="2881" y="9799"/>
                  </a:lnTo>
                  <a:lnTo>
                    <a:pt x="30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8"/>
            <p:cNvSpPr/>
            <p:nvPr/>
          </p:nvSpPr>
          <p:spPr>
            <a:xfrm>
              <a:off x="1937595" y="2577240"/>
              <a:ext cx="270938" cy="461888"/>
            </a:xfrm>
            <a:custGeom>
              <a:avLst/>
              <a:gdLst/>
              <a:ahLst/>
              <a:cxnLst/>
              <a:rect l="l" t="t" r="r" b="b"/>
              <a:pathLst>
                <a:path w="9098" h="15510" extrusionOk="0">
                  <a:moveTo>
                    <a:pt x="8264" y="1163"/>
                  </a:moveTo>
                  <a:lnTo>
                    <a:pt x="8264" y="9985"/>
                  </a:lnTo>
                  <a:lnTo>
                    <a:pt x="834" y="14367"/>
                  </a:lnTo>
                  <a:lnTo>
                    <a:pt x="834" y="5699"/>
                  </a:lnTo>
                  <a:lnTo>
                    <a:pt x="8264" y="1163"/>
                  </a:lnTo>
                  <a:close/>
                  <a:moveTo>
                    <a:pt x="8685" y="1"/>
                  </a:moveTo>
                  <a:cubicBezTo>
                    <a:pt x="8612" y="1"/>
                    <a:pt x="8536" y="22"/>
                    <a:pt x="8466" y="67"/>
                  </a:cubicBezTo>
                  <a:lnTo>
                    <a:pt x="203" y="5104"/>
                  </a:lnTo>
                  <a:cubicBezTo>
                    <a:pt x="72" y="5187"/>
                    <a:pt x="1" y="5318"/>
                    <a:pt x="1" y="5461"/>
                  </a:cubicBezTo>
                  <a:lnTo>
                    <a:pt x="1" y="15093"/>
                  </a:lnTo>
                  <a:cubicBezTo>
                    <a:pt x="1" y="15319"/>
                    <a:pt x="179" y="15510"/>
                    <a:pt x="418" y="15510"/>
                  </a:cubicBezTo>
                  <a:cubicBezTo>
                    <a:pt x="489" y="15510"/>
                    <a:pt x="560" y="15486"/>
                    <a:pt x="632" y="15450"/>
                  </a:cubicBezTo>
                  <a:lnTo>
                    <a:pt x="8895" y="10581"/>
                  </a:lnTo>
                  <a:cubicBezTo>
                    <a:pt x="9014" y="10509"/>
                    <a:pt x="9097" y="10366"/>
                    <a:pt x="9097" y="10223"/>
                  </a:cubicBezTo>
                  <a:lnTo>
                    <a:pt x="9097" y="425"/>
                  </a:lnTo>
                  <a:cubicBezTo>
                    <a:pt x="9097" y="176"/>
                    <a:pt x="8899" y="1"/>
                    <a:pt x="86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8"/>
            <p:cNvSpPr/>
            <p:nvPr/>
          </p:nvSpPr>
          <p:spPr>
            <a:xfrm>
              <a:off x="1699672" y="2450164"/>
              <a:ext cx="496433" cy="289700"/>
            </a:xfrm>
            <a:custGeom>
              <a:avLst/>
              <a:gdLst/>
              <a:ahLst/>
              <a:cxnLst/>
              <a:rect l="l" t="t" r="r" b="b"/>
              <a:pathLst>
                <a:path w="16670" h="9728" extrusionOk="0">
                  <a:moveTo>
                    <a:pt x="8335" y="0"/>
                  </a:moveTo>
                  <a:lnTo>
                    <a:pt x="1" y="4763"/>
                  </a:lnTo>
                  <a:lnTo>
                    <a:pt x="8407" y="9728"/>
                  </a:lnTo>
                  <a:lnTo>
                    <a:pt x="16670" y="4692"/>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8"/>
            <p:cNvSpPr/>
            <p:nvPr/>
          </p:nvSpPr>
          <p:spPr>
            <a:xfrm>
              <a:off x="1783715" y="2493764"/>
              <a:ext cx="334400" cy="196816"/>
            </a:xfrm>
            <a:custGeom>
              <a:avLst/>
              <a:gdLst/>
              <a:ahLst/>
              <a:cxnLst/>
              <a:rect l="l" t="t" r="r" b="b"/>
              <a:pathLst>
                <a:path w="11229" h="6609" extrusionOk="0">
                  <a:moveTo>
                    <a:pt x="2941" y="1"/>
                  </a:moveTo>
                  <a:lnTo>
                    <a:pt x="1" y="1704"/>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8"/>
            <p:cNvSpPr/>
            <p:nvPr/>
          </p:nvSpPr>
          <p:spPr>
            <a:xfrm>
              <a:off x="1783715" y="2493764"/>
              <a:ext cx="334400" cy="196816"/>
            </a:xfrm>
            <a:custGeom>
              <a:avLst/>
              <a:gdLst/>
              <a:ahLst/>
              <a:cxnLst/>
              <a:rect l="l" t="t" r="r" b="b"/>
              <a:pathLst>
                <a:path w="11229" h="6609" extrusionOk="0">
                  <a:moveTo>
                    <a:pt x="2941" y="1"/>
                  </a:moveTo>
                  <a:lnTo>
                    <a:pt x="1" y="1704"/>
                  </a:lnTo>
                  <a:lnTo>
                    <a:pt x="8192" y="6609"/>
                  </a:lnTo>
                  <a:lnTo>
                    <a:pt x="11228" y="4811"/>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8"/>
            <p:cNvSpPr/>
            <p:nvPr/>
          </p:nvSpPr>
          <p:spPr>
            <a:xfrm>
              <a:off x="1687283" y="2437566"/>
              <a:ext cx="523354" cy="314715"/>
            </a:xfrm>
            <a:custGeom>
              <a:avLst/>
              <a:gdLst/>
              <a:ahLst/>
              <a:cxnLst/>
              <a:rect l="l" t="t" r="r" b="b"/>
              <a:pathLst>
                <a:path w="17574" h="10568" extrusionOk="0">
                  <a:moveTo>
                    <a:pt x="8751" y="900"/>
                  </a:moveTo>
                  <a:lnTo>
                    <a:pt x="16264" y="5126"/>
                  </a:lnTo>
                  <a:lnTo>
                    <a:pt x="8823" y="9663"/>
                  </a:lnTo>
                  <a:lnTo>
                    <a:pt x="1238" y="5186"/>
                  </a:lnTo>
                  <a:lnTo>
                    <a:pt x="8751" y="900"/>
                  </a:lnTo>
                  <a:close/>
                  <a:moveTo>
                    <a:pt x="8747" y="1"/>
                  </a:moveTo>
                  <a:cubicBezTo>
                    <a:pt x="8677" y="1"/>
                    <a:pt x="8608" y="19"/>
                    <a:pt x="8549" y="54"/>
                  </a:cubicBezTo>
                  <a:lnTo>
                    <a:pt x="214" y="4817"/>
                  </a:lnTo>
                  <a:cubicBezTo>
                    <a:pt x="83" y="4888"/>
                    <a:pt x="0" y="5031"/>
                    <a:pt x="0" y="5174"/>
                  </a:cubicBezTo>
                  <a:cubicBezTo>
                    <a:pt x="0" y="5329"/>
                    <a:pt x="71" y="5460"/>
                    <a:pt x="202" y="5543"/>
                  </a:cubicBezTo>
                  <a:lnTo>
                    <a:pt x="8608" y="10508"/>
                  </a:lnTo>
                  <a:cubicBezTo>
                    <a:pt x="8668" y="10544"/>
                    <a:pt x="8739" y="10568"/>
                    <a:pt x="8823" y="10568"/>
                  </a:cubicBezTo>
                  <a:cubicBezTo>
                    <a:pt x="8894" y="10568"/>
                    <a:pt x="8977" y="10544"/>
                    <a:pt x="9037" y="10508"/>
                  </a:cubicBezTo>
                  <a:lnTo>
                    <a:pt x="17300" y="5472"/>
                  </a:lnTo>
                  <a:cubicBezTo>
                    <a:pt x="17574" y="5305"/>
                    <a:pt x="17562" y="4900"/>
                    <a:pt x="17288" y="4745"/>
                  </a:cubicBezTo>
                  <a:lnTo>
                    <a:pt x="8954" y="54"/>
                  </a:lnTo>
                  <a:cubicBezTo>
                    <a:pt x="8888" y="19"/>
                    <a:pt x="8817" y="1"/>
                    <a:pt x="87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8"/>
            <p:cNvSpPr/>
            <p:nvPr/>
          </p:nvSpPr>
          <p:spPr>
            <a:xfrm>
              <a:off x="1275229" y="1495973"/>
              <a:ext cx="1894842" cy="1118358"/>
            </a:xfrm>
            <a:custGeom>
              <a:avLst/>
              <a:gdLst/>
              <a:ahLst/>
              <a:cxnLst/>
              <a:rect l="l" t="t" r="r" b="b"/>
              <a:pathLst>
                <a:path w="63628" h="37554" extrusionOk="0">
                  <a:moveTo>
                    <a:pt x="42304" y="1"/>
                  </a:moveTo>
                  <a:lnTo>
                    <a:pt x="1" y="25087"/>
                  </a:lnTo>
                  <a:lnTo>
                    <a:pt x="21254" y="37553"/>
                  </a:lnTo>
                  <a:lnTo>
                    <a:pt x="63628" y="12467"/>
                  </a:lnTo>
                  <a:lnTo>
                    <a:pt x="423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8"/>
            <p:cNvSpPr/>
            <p:nvPr/>
          </p:nvSpPr>
          <p:spPr>
            <a:xfrm>
              <a:off x="1260696" y="1483495"/>
              <a:ext cx="1921793" cy="1143224"/>
            </a:xfrm>
            <a:custGeom>
              <a:avLst/>
              <a:gdLst/>
              <a:ahLst/>
              <a:cxnLst/>
              <a:rect l="l" t="t" r="r" b="b"/>
              <a:pathLst>
                <a:path w="64533" h="38389" extrusionOk="0">
                  <a:moveTo>
                    <a:pt x="42792" y="908"/>
                  </a:moveTo>
                  <a:lnTo>
                    <a:pt x="63294" y="12898"/>
                  </a:lnTo>
                  <a:lnTo>
                    <a:pt x="21742" y="37484"/>
                  </a:lnTo>
                  <a:lnTo>
                    <a:pt x="1311" y="25494"/>
                  </a:lnTo>
                  <a:lnTo>
                    <a:pt x="42792" y="908"/>
                  </a:lnTo>
                  <a:close/>
                  <a:moveTo>
                    <a:pt x="42786" y="0"/>
                  </a:moveTo>
                  <a:cubicBezTo>
                    <a:pt x="42714" y="0"/>
                    <a:pt x="42643" y="21"/>
                    <a:pt x="42578" y="63"/>
                  </a:cubicBezTo>
                  <a:lnTo>
                    <a:pt x="275" y="25137"/>
                  </a:lnTo>
                  <a:cubicBezTo>
                    <a:pt x="1" y="25304"/>
                    <a:pt x="1" y="25697"/>
                    <a:pt x="275" y="25863"/>
                  </a:cubicBezTo>
                  <a:lnTo>
                    <a:pt x="21539" y="38329"/>
                  </a:lnTo>
                  <a:cubicBezTo>
                    <a:pt x="21599" y="38365"/>
                    <a:pt x="21670" y="38389"/>
                    <a:pt x="21742" y="38389"/>
                  </a:cubicBezTo>
                  <a:cubicBezTo>
                    <a:pt x="21825" y="38377"/>
                    <a:pt x="21896" y="38365"/>
                    <a:pt x="21956" y="38329"/>
                  </a:cubicBezTo>
                  <a:lnTo>
                    <a:pt x="64330" y="13255"/>
                  </a:lnTo>
                  <a:cubicBezTo>
                    <a:pt x="64449" y="13171"/>
                    <a:pt x="64533" y="13040"/>
                    <a:pt x="64533" y="12886"/>
                  </a:cubicBezTo>
                  <a:cubicBezTo>
                    <a:pt x="64533" y="12743"/>
                    <a:pt x="64449" y="12600"/>
                    <a:pt x="64330" y="12528"/>
                  </a:cubicBezTo>
                  <a:lnTo>
                    <a:pt x="42994" y="63"/>
                  </a:lnTo>
                  <a:cubicBezTo>
                    <a:pt x="42929" y="21"/>
                    <a:pt x="42857" y="0"/>
                    <a:pt x="42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8"/>
            <p:cNvSpPr/>
            <p:nvPr/>
          </p:nvSpPr>
          <p:spPr>
            <a:xfrm>
              <a:off x="2417700" y="1556965"/>
              <a:ext cx="250360" cy="435086"/>
            </a:xfrm>
            <a:custGeom>
              <a:avLst/>
              <a:gdLst/>
              <a:ahLst/>
              <a:cxnLst/>
              <a:rect l="l" t="t" r="r" b="b"/>
              <a:pathLst>
                <a:path w="8407" h="14610" extrusionOk="0">
                  <a:moveTo>
                    <a:pt x="1" y="1"/>
                  </a:moveTo>
                  <a:lnTo>
                    <a:pt x="1" y="9871"/>
                  </a:lnTo>
                  <a:cubicBezTo>
                    <a:pt x="1" y="9871"/>
                    <a:pt x="8277" y="14610"/>
                    <a:pt x="8405" y="14610"/>
                  </a:cubicBezTo>
                  <a:cubicBezTo>
                    <a:pt x="8406" y="14610"/>
                    <a:pt x="8406" y="14610"/>
                    <a:pt x="8407" y="14610"/>
                  </a:cubicBezTo>
                  <a:lnTo>
                    <a:pt x="8407" y="4977"/>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8"/>
            <p:cNvSpPr/>
            <p:nvPr/>
          </p:nvSpPr>
          <p:spPr>
            <a:xfrm>
              <a:off x="2405311" y="1544547"/>
              <a:ext cx="275167" cy="458850"/>
            </a:xfrm>
            <a:custGeom>
              <a:avLst/>
              <a:gdLst/>
              <a:ahLst/>
              <a:cxnLst/>
              <a:rect l="l" t="t" r="r" b="b"/>
              <a:pathLst>
                <a:path w="9240" h="15408" extrusionOk="0">
                  <a:moveTo>
                    <a:pt x="834" y="1144"/>
                  </a:moveTo>
                  <a:lnTo>
                    <a:pt x="8406" y="5633"/>
                  </a:lnTo>
                  <a:lnTo>
                    <a:pt x="8406" y="14336"/>
                  </a:lnTo>
                  <a:cubicBezTo>
                    <a:pt x="7025" y="13574"/>
                    <a:pt x="3429" y="11538"/>
                    <a:pt x="834" y="10050"/>
                  </a:cubicBezTo>
                  <a:lnTo>
                    <a:pt x="834" y="1144"/>
                  </a:lnTo>
                  <a:close/>
                  <a:moveTo>
                    <a:pt x="420" y="1"/>
                  </a:moveTo>
                  <a:cubicBezTo>
                    <a:pt x="203" y="1"/>
                    <a:pt x="0" y="175"/>
                    <a:pt x="0" y="418"/>
                  </a:cubicBezTo>
                  <a:lnTo>
                    <a:pt x="0" y="10288"/>
                  </a:lnTo>
                  <a:cubicBezTo>
                    <a:pt x="0" y="10431"/>
                    <a:pt x="84" y="10574"/>
                    <a:pt x="215" y="10645"/>
                  </a:cubicBezTo>
                  <a:cubicBezTo>
                    <a:pt x="7180" y="14646"/>
                    <a:pt x="8525" y="15408"/>
                    <a:pt x="8930" y="15408"/>
                  </a:cubicBezTo>
                  <a:cubicBezTo>
                    <a:pt x="9001" y="15408"/>
                    <a:pt x="9073" y="15384"/>
                    <a:pt x="9120" y="15324"/>
                  </a:cubicBezTo>
                  <a:cubicBezTo>
                    <a:pt x="9192" y="15241"/>
                    <a:pt x="9239" y="15134"/>
                    <a:pt x="9239" y="15027"/>
                  </a:cubicBezTo>
                  <a:lnTo>
                    <a:pt x="9239" y="5383"/>
                  </a:lnTo>
                  <a:cubicBezTo>
                    <a:pt x="9239" y="5240"/>
                    <a:pt x="9156" y="5109"/>
                    <a:pt x="9037" y="5025"/>
                  </a:cubicBezTo>
                  <a:lnTo>
                    <a:pt x="631" y="60"/>
                  </a:lnTo>
                  <a:cubicBezTo>
                    <a:pt x="564" y="19"/>
                    <a:pt x="491"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8"/>
            <p:cNvSpPr/>
            <p:nvPr/>
          </p:nvSpPr>
          <p:spPr>
            <a:xfrm>
              <a:off x="2668042" y="1554851"/>
              <a:ext cx="246102" cy="436843"/>
            </a:xfrm>
            <a:custGeom>
              <a:avLst/>
              <a:gdLst/>
              <a:ahLst/>
              <a:cxnLst/>
              <a:rect l="l" t="t" r="r" b="b"/>
              <a:pathLst>
                <a:path w="8264" h="14669" extrusionOk="0">
                  <a:moveTo>
                    <a:pt x="8264" y="0"/>
                  </a:moveTo>
                  <a:lnTo>
                    <a:pt x="1" y="5048"/>
                  </a:lnTo>
                  <a:lnTo>
                    <a:pt x="1" y="14669"/>
                  </a:lnTo>
                  <a:lnTo>
                    <a:pt x="8264" y="9811"/>
                  </a:lnTo>
                  <a:lnTo>
                    <a:pt x="8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8"/>
            <p:cNvSpPr/>
            <p:nvPr/>
          </p:nvSpPr>
          <p:spPr>
            <a:xfrm>
              <a:off x="2745712" y="1601995"/>
              <a:ext cx="90442" cy="343602"/>
            </a:xfrm>
            <a:custGeom>
              <a:avLst/>
              <a:gdLst/>
              <a:ahLst/>
              <a:cxnLst/>
              <a:rect l="l" t="t" r="r" b="b"/>
              <a:pathLst>
                <a:path w="3037" h="11538" extrusionOk="0">
                  <a:moveTo>
                    <a:pt x="3036" y="1"/>
                  </a:moveTo>
                  <a:lnTo>
                    <a:pt x="0" y="1799"/>
                  </a:lnTo>
                  <a:lnTo>
                    <a:pt x="0" y="11538"/>
                  </a:lnTo>
                  <a:lnTo>
                    <a:pt x="2882" y="9800"/>
                  </a:lnTo>
                  <a:lnTo>
                    <a:pt x="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8"/>
            <p:cNvSpPr/>
            <p:nvPr/>
          </p:nvSpPr>
          <p:spPr>
            <a:xfrm>
              <a:off x="2655653" y="1542641"/>
              <a:ext cx="270909" cy="461471"/>
            </a:xfrm>
            <a:custGeom>
              <a:avLst/>
              <a:gdLst/>
              <a:ahLst/>
              <a:cxnLst/>
              <a:rect l="l" t="t" r="r" b="b"/>
              <a:pathLst>
                <a:path w="9097" h="15496" extrusionOk="0">
                  <a:moveTo>
                    <a:pt x="8263" y="1148"/>
                  </a:moveTo>
                  <a:lnTo>
                    <a:pt x="8263" y="9971"/>
                  </a:lnTo>
                  <a:lnTo>
                    <a:pt x="833" y="14352"/>
                  </a:lnTo>
                  <a:lnTo>
                    <a:pt x="833" y="5685"/>
                  </a:lnTo>
                  <a:lnTo>
                    <a:pt x="8263" y="1148"/>
                  </a:lnTo>
                  <a:close/>
                  <a:moveTo>
                    <a:pt x="8678" y="1"/>
                  </a:moveTo>
                  <a:cubicBezTo>
                    <a:pt x="8602" y="1"/>
                    <a:pt x="8527" y="22"/>
                    <a:pt x="8465" y="65"/>
                  </a:cubicBezTo>
                  <a:lnTo>
                    <a:pt x="202" y="5101"/>
                  </a:lnTo>
                  <a:cubicBezTo>
                    <a:pt x="71" y="5173"/>
                    <a:pt x="0" y="5304"/>
                    <a:pt x="0" y="5458"/>
                  </a:cubicBezTo>
                  <a:lnTo>
                    <a:pt x="0" y="15079"/>
                  </a:lnTo>
                  <a:cubicBezTo>
                    <a:pt x="0" y="15317"/>
                    <a:pt x="179" y="15495"/>
                    <a:pt x="417" y="15495"/>
                  </a:cubicBezTo>
                  <a:cubicBezTo>
                    <a:pt x="488" y="15495"/>
                    <a:pt x="560" y="15484"/>
                    <a:pt x="631" y="15448"/>
                  </a:cubicBezTo>
                  <a:lnTo>
                    <a:pt x="8894" y="10578"/>
                  </a:lnTo>
                  <a:cubicBezTo>
                    <a:pt x="9013" y="10507"/>
                    <a:pt x="9096" y="10364"/>
                    <a:pt x="9096" y="10221"/>
                  </a:cubicBezTo>
                  <a:lnTo>
                    <a:pt x="9096" y="410"/>
                  </a:lnTo>
                  <a:cubicBezTo>
                    <a:pt x="9096" y="267"/>
                    <a:pt x="9013" y="124"/>
                    <a:pt x="8882" y="53"/>
                  </a:cubicBezTo>
                  <a:cubicBezTo>
                    <a:pt x="8819" y="19"/>
                    <a:pt x="8748" y="1"/>
                    <a:pt x="8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8"/>
            <p:cNvSpPr/>
            <p:nvPr/>
          </p:nvSpPr>
          <p:spPr>
            <a:xfrm>
              <a:off x="2417700" y="1415147"/>
              <a:ext cx="496433" cy="290057"/>
            </a:xfrm>
            <a:custGeom>
              <a:avLst/>
              <a:gdLst/>
              <a:ahLst/>
              <a:cxnLst/>
              <a:rect l="l" t="t" r="r" b="b"/>
              <a:pathLst>
                <a:path w="16670" h="9740" extrusionOk="0">
                  <a:moveTo>
                    <a:pt x="8335" y="0"/>
                  </a:moveTo>
                  <a:lnTo>
                    <a:pt x="1" y="4763"/>
                  </a:lnTo>
                  <a:lnTo>
                    <a:pt x="8407" y="9739"/>
                  </a:lnTo>
                  <a:lnTo>
                    <a:pt x="16670" y="4691"/>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8"/>
            <p:cNvSpPr/>
            <p:nvPr/>
          </p:nvSpPr>
          <p:spPr>
            <a:xfrm>
              <a:off x="2501743" y="1459104"/>
              <a:ext cx="334400" cy="196459"/>
            </a:xfrm>
            <a:custGeom>
              <a:avLst/>
              <a:gdLst/>
              <a:ahLst/>
              <a:cxnLst/>
              <a:rect l="l" t="t" r="r" b="b"/>
              <a:pathLst>
                <a:path w="11229" h="6597" extrusionOk="0">
                  <a:moveTo>
                    <a:pt x="2942" y="1"/>
                  </a:moveTo>
                  <a:lnTo>
                    <a:pt x="1" y="1703"/>
                  </a:lnTo>
                  <a:lnTo>
                    <a:pt x="8192" y="6597"/>
                  </a:lnTo>
                  <a:lnTo>
                    <a:pt x="11228" y="4799"/>
                  </a:lnTo>
                  <a:lnTo>
                    <a:pt x="294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8"/>
            <p:cNvSpPr/>
            <p:nvPr/>
          </p:nvSpPr>
          <p:spPr>
            <a:xfrm>
              <a:off x="2501743" y="1459104"/>
              <a:ext cx="334400" cy="196459"/>
            </a:xfrm>
            <a:custGeom>
              <a:avLst/>
              <a:gdLst/>
              <a:ahLst/>
              <a:cxnLst/>
              <a:rect l="l" t="t" r="r" b="b"/>
              <a:pathLst>
                <a:path w="11229" h="6597" extrusionOk="0">
                  <a:moveTo>
                    <a:pt x="2942" y="1"/>
                  </a:moveTo>
                  <a:lnTo>
                    <a:pt x="1" y="1703"/>
                  </a:lnTo>
                  <a:lnTo>
                    <a:pt x="8192" y="6597"/>
                  </a:lnTo>
                  <a:lnTo>
                    <a:pt x="11228" y="4799"/>
                  </a:lnTo>
                  <a:lnTo>
                    <a:pt x="29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8"/>
            <p:cNvSpPr/>
            <p:nvPr/>
          </p:nvSpPr>
          <p:spPr>
            <a:xfrm>
              <a:off x="2403167" y="1402550"/>
              <a:ext cx="525498" cy="314715"/>
            </a:xfrm>
            <a:custGeom>
              <a:avLst/>
              <a:gdLst/>
              <a:ahLst/>
              <a:cxnLst/>
              <a:rect l="l" t="t" r="r" b="b"/>
              <a:pathLst>
                <a:path w="17646" h="10568" extrusionOk="0">
                  <a:moveTo>
                    <a:pt x="8823" y="899"/>
                  </a:moveTo>
                  <a:lnTo>
                    <a:pt x="16324" y="5126"/>
                  </a:lnTo>
                  <a:lnTo>
                    <a:pt x="8883" y="9662"/>
                  </a:lnTo>
                  <a:lnTo>
                    <a:pt x="1322" y="5186"/>
                  </a:lnTo>
                  <a:lnTo>
                    <a:pt x="8823" y="899"/>
                  </a:lnTo>
                  <a:close/>
                  <a:moveTo>
                    <a:pt x="8817" y="1"/>
                  </a:moveTo>
                  <a:cubicBezTo>
                    <a:pt x="8746" y="1"/>
                    <a:pt x="8674" y="18"/>
                    <a:pt x="8609" y="54"/>
                  </a:cubicBezTo>
                  <a:lnTo>
                    <a:pt x="275" y="4817"/>
                  </a:lnTo>
                  <a:cubicBezTo>
                    <a:pt x="1" y="4983"/>
                    <a:pt x="1" y="5376"/>
                    <a:pt x="275" y="5543"/>
                  </a:cubicBezTo>
                  <a:lnTo>
                    <a:pt x="8680" y="10508"/>
                  </a:lnTo>
                  <a:cubicBezTo>
                    <a:pt x="8740" y="10543"/>
                    <a:pt x="8823" y="10567"/>
                    <a:pt x="8895" y="10567"/>
                  </a:cubicBezTo>
                  <a:cubicBezTo>
                    <a:pt x="8966" y="10567"/>
                    <a:pt x="9038" y="10543"/>
                    <a:pt x="9109" y="10508"/>
                  </a:cubicBezTo>
                  <a:lnTo>
                    <a:pt x="17372" y="5460"/>
                  </a:lnTo>
                  <a:cubicBezTo>
                    <a:pt x="17646" y="5293"/>
                    <a:pt x="17634" y="4900"/>
                    <a:pt x="17360" y="4745"/>
                  </a:cubicBezTo>
                  <a:lnTo>
                    <a:pt x="9026" y="54"/>
                  </a:lnTo>
                  <a:cubicBezTo>
                    <a:pt x="8960" y="18"/>
                    <a:pt x="8889" y="1"/>
                    <a:pt x="8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8"/>
            <p:cNvSpPr/>
            <p:nvPr/>
          </p:nvSpPr>
          <p:spPr>
            <a:xfrm>
              <a:off x="1987241" y="1942751"/>
              <a:ext cx="250003" cy="435086"/>
            </a:xfrm>
            <a:custGeom>
              <a:avLst/>
              <a:gdLst/>
              <a:ahLst/>
              <a:cxnLst/>
              <a:rect l="l" t="t" r="r" b="b"/>
              <a:pathLst>
                <a:path w="8395" h="14610" extrusionOk="0">
                  <a:moveTo>
                    <a:pt x="1" y="1"/>
                  </a:moveTo>
                  <a:lnTo>
                    <a:pt x="1" y="9871"/>
                  </a:lnTo>
                  <a:cubicBezTo>
                    <a:pt x="1" y="9871"/>
                    <a:pt x="8265" y="14610"/>
                    <a:pt x="8393" y="14610"/>
                  </a:cubicBezTo>
                  <a:cubicBezTo>
                    <a:pt x="8394" y="14610"/>
                    <a:pt x="8394" y="14610"/>
                    <a:pt x="8395" y="14610"/>
                  </a:cubicBezTo>
                  <a:lnTo>
                    <a:pt x="8395" y="4966"/>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8"/>
            <p:cNvSpPr/>
            <p:nvPr/>
          </p:nvSpPr>
          <p:spPr>
            <a:xfrm>
              <a:off x="1974495" y="1930154"/>
              <a:ext cx="275167" cy="459029"/>
            </a:xfrm>
            <a:custGeom>
              <a:avLst/>
              <a:gdLst/>
              <a:ahLst/>
              <a:cxnLst/>
              <a:rect l="l" t="t" r="r" b="b"/>
              <a:pathLst>
                <a:path w="9240" h="15414" extrusionOk="0">
                  <a:moveTo>
                    <a:pt x="834" y="1150"/>
                  </a:moveTo>
                  <a:lnTo>
                    <a:pt x="8406" y="5627"/>
                  </a:lnTo>
                  <a:lnTo>
                    <a:pt x="8406" y="14342"/>
                  </a:lnTo>
                  <a:cubicBezTo>
                    <a:pt x="7025" y="13580"/>
                    <a:pt x="3441" y="11544"/>
                    <a:pt x="834" y="10056"/>
                  </a:cubicBezTo>
                  <a:lnTo>
                    <a:pt x="834" y="1150"/>
                  </a:lnTo>
                  <a:close/>
                  <a:moveTo>
                    <a:pt x="423" y="1"/>
                  </a:moveTo>
                  <a:cubicBezTo>
                    <a:pt x="351" y="1"/>
                    <a:pt x="280" y="19"/>
                    <a:pt x="214" y="55"/>
                  </a:cubicBezTo>
                  <a:cubicBezTo>
                    <a:pt x="83" y="138"/>
                    <a:pt x="0" y="269"/>
                    <a:pt x="12" y="424"/>
                  </a:cubicBezTo>
                  <a:lnTo>
                    <a:pt x="12" y="10294"/>
                  </a:lnTo>
                  <a:cubicBezTo>
                    <a:pt x="12" y="10437"/>
                    <a:pt x="83" y="10580"/>
                    <a:pt x="214" y="10651"/>
                  </a:cubicBezTo>
                  <a:cubicBezTo>
                    <a:pt x="7191" y="14652"/>
                    <a:pt x="8525" y="15414"/>
                    <a:pt x="8930" y="15414"/>
                  </a:cubicBezTo>
                  <a:cubicBezTo>
                    <a:pt x="9001" y="15414"/>
                    <a:pt x="9073" y="15378"/>
                    <a:pt x="9120" y="15330"/>
                  </a:cubicBezTo>
                  <a:cubicBezTo>
                    <a:pt x="9204" y="15247"/>
                    <a:pt x="9239" y="15140"/>
                    <a:pt x="9239" y="15033"/>
                  </a:cubicBezTo>
                  <a:lnTo>
                    <a:pt x="9239" y="5389"/>
                  </a:lnTo>
                  <a:cubicBezTo>
                    <a:pt x="9239" y="5246"/>
                    <a:pt x="9168" y="5103"/>
                    <a:pt x="9037" y="5031"/>
                  </a:cubicBezTo>
                  <a:lnTo>
                    <a:pt x="631" y="55"/>
                  </a:lnTo>
                  <a:cubicBezTo>
                    <a:pt x="566" y="19"/>
                    <a:pt x="494" y="1"/>
                    <a:pt x="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8"/>
            <p:cNvSpPr/>
            <p:nvPr/>
          </p:nvSpPr>
          <p:spPr>
            <a:xfrm>
              <a:off x="2237225" y="1940637"/>
              <a:ext cx="246102" cy="436843"/>
            </a:xfrm>
            <a:custGeom>
              <a:avLst/>
              <a:gdLst/>
              <a:ahLst/>
              <a:cxnLst/>
              <a:rect l="l" t="t" r="r" b="b"/>
              <a:pathLst>
                <a:path w="8264" h="14669" extrusionOk="0">
                  <a:moveTo>
                    <a:pt x="8264" y="0"/>
                  </a:moveTo>
                  <a:lnTo>
                    <a:pt x="1" y="5037"/>
                  </a:lnTo>
                  <a:lnTo>
                    <a:pt x="1" y="14669"/>
                  </a:lnTo>
                  <a:lnTo>
                    <a:pt x="8264" y="9799"/>
                  </a:lnTo>
                  <a:lnTo>
                    <a:pt x="82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8"/>
            <p:cNvSpPr/>
            <p:nvPr/>
          </p:nvSpPr>
          <p:spPr>
            <a:xfrm>
              <a:off x="2315252" y="1987781"/>
              <a:ext cx="90442" cy="343602"/>
            </a:xfrm>
            <a:custGeom>
              <a:avLst/>
              <a:gdLst/>
              <a:ahLst/>
              <a:cxnLst/>
              <a:rect l="l" t="t" r="r" b="b"/>
              <a:pathLst>
                <a:path w="3037" h="11538" extrusionOk="0">
                  <a:moveTo>
                    <a:pt x="3036" y="1"/>
                  </a:moveTo>
                  <a:lnTo>
                    <a:pt x="0" y="1799"/>
                  </a:lnTo>
                  <a:lnTo>
                    <a:pt x="0" y="11538"/>
                  </a:lnTo>
                  <a:lnTo>
                    <a:pt x="2869" y="9811"/>
                  </a:lnTo>
                  <a:lnTo>
                    <a:pt x="303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8"/>
            <p:cNvSpPr/>
            <p:nvPr/>
          </p:nvSpPr>
          <p:spPr>
            <a:xfrm>
              <a:off x="2224807" y="1928218"/>
              <a:ext cx="270938" cy="461679"/>
            </a:xfrm>
            <a:custGeom>
              <a:avLst/>
              <a:gdLst/>
              <a:ahLst/>
              <a:cxnLst/>
              <a:rect l="l" t="t" r="r" b="b"/>
              <a:pathLst>
                <a:path w="9098" h="15503" extrusionOk="0">
                  <a:moveTo>
                    <a:pt x="8264" y="1155"/>
                  </a:moveTo>
                  <a:lnTo>
                    <a:pt x="8264" y="9978"/>
                  </a:lnTo>
                  <a:lnTo>
                    <a:pt x="834" y="14359"/>
                  </a:lnTo>
                  <a:lnTo>
                    <a:pt x="834" y="5692"/>
                  </a:lnTo>
                  <a:lnTo>
                    <a:pt x="8264" y="1155"/>
                  </a:lnTo>
                  <a:close/>
                  <a:moveTo>
                    <a:pt x="8677" y="0"/>
                  </a:moveTo>
                  <a:cubicBezTo>
                    <a:pt x="8606" y="0"/>
                    <a:pt x="8534" y="19"/>
                    <a:pt x="8466" y="60"/>
                  </a:cubicBezTo>
                  <a:lnTo>
                    <a:pt x="203" y="5108"/>
                  </a:lnTo>
                  <a:cubicBezTo>
                    <a:pt x="84" y="5180"/>
                    <a:pt x="1" y="5311"/>
                    <a:pt x="1" y="5454"/>
                  </a:cubicBezTo>
                  <a:lnTo>
                    <a:pt x="1" y="15086"/>
                  </a:lnTo>
                  <a:cubicBezTo>
                    <a:pt x="1" y="15240"/>
                    <a:pt x="84" y="15371"/>
                    <a:pt x="215" y="15455"/>
                  </a:cubicBezTo>
                  <a:cubicBezTo>
                    <a:pt x="275" y="15490"/>
                    <a:pt x="346" y="15502"/>
                    <a:pt x="418" y="15502"/>
                  </a:cubicBezTo>
                  <a:cubicBezTo>
                    <a:pt x="501" y="15502"/>
                    <a:pt x="572" y="15490"/>
                    <a:pt x="632" y="15455"/>
                  </a:cubicBezTo>
                  <a:lnTo>
                    <a:pt x="8895" y="10585"/>
                  </a:lnTo>
                  <a:cubicBezTo>
                    <a:pt x="9026" y="10502"/>
                    <a:pt x="9097" y="10371"/>
                    <a:pt x="9097" y="10216"/>
                  </a:cubicBezTo>
                  <a:lnTo>
                    <a:pt x="9097" y="417"/>
                  </a:lnTo>
                  <a:cubicBezTo>
                    <a:pt x="9097" y="175"/>
                    <a:pt x="8894" y="0"/>
                    <a:pt x="86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8"/>
            <p:cNvSpPr/>
            <p:nvPr/>
          </p:nvSpPr>
          <p:spPr>
            <a:xfrm>
              <a:off x="1987241" y="1800933"/>
              <a:ext cx="496075" cy="289700"/>
            </a:xfrm>
            <a:custGeom>
              <a:avLst/>
              <a:gdLst/>
              <a:ahLst/>
              <a:cxnLst/>
              <a:rect l="l" t="t" r="r" b="b"/>
              <a:pathLst>
                <a:path w="16658" h="9728" extrusionOk="0">
                  <a:moveTo>
                    <a:pt x="8335" y="0"/>
                  </a:moveTo>
                  <a:lnTo>
                    <a:pt x="1" y="4763"/>
                  </a:lnTo>
                  <a:lnTo>
                    <a:pt x="8395" y="9728"/>
                  </a:lnTo>
                  <a:lnTo>
                    <a:pt x="16658" y="4691"/>
                  </a:lnTo>
                  <a:lnTo>
                    <a:pt x="83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8"/>
            <p:cNvSpPr/>
            <p:nvPr/>
          </p:nvSpPr>
          <p:spPr>
            <a:xfrm>
              <a:off x="2071284" y="1844533"/>
              <a:ext cx="334400" cy="196816"/>
            </a:xfrm>
            <a:custGeom>
              <a:avLst/>
              <a:gdLst/>
              <a:ahLst/>
              <a:cxnLst/>
              <a:rect l="l" t="t" r="r" b="b"/>
              <a:pathLst>
                <a:path w="11229" h="6609" extrusionOk="0">
                  <a:moveTo>
                    <a:pt x="2941" y="1"/>
                  </a:moveTo>
                  <a:lnTo>
                    <a:pt x="1" y="1703"/>
                  </a:lnTo>
                  <a:lnTo>
                    <a:pt x="8192" y="6609"/>
                  </a:lnTo>
                  <a:lnTo>
                    <a:pt x="11228" y="4811"/>
                  </a:lnTo>
                  <a:lnTo>
                    <a:pt x="2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8"/>
            <p:cNvSpPr/>
            <p:nvPr/>
          </p:nvSpPr>
          <p:spPr>
            <a:xfrm>
              <a:off x="2071284" y="1844533"/>
              <a:ext cx="334400" cy="196816"/>
            </a:xfrm>
            <a:custGeom>
              <a:avLst/>
              <a:gdLst/>
              <a:ahLst/>
              <a:cxnLst/>
              <a:rect l="l" t="t" r="r" b="b"/>
              <a:pathLst>
                <a:path w="11229" h="6609" extrusionOk="0">
                  <a:moveTo>
                    <a:pt x="2941" y="1"/>
                  </a:moveTo>
                  <a:lnTo>
                    <a:pt x="1" y="1703"/>
                  </a:lnTo>
                  <a:lnTo>
                    <a:pt x="8192" y="6609"/>
                  </a:lnTo>
                  <a:lnTo>
                    <a:pt x="11228" y="4811"/>
                  </a:lnTo>
                  <a:lnTo>
                    <a:pt x="294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8"/>
            <p:cNvSpPr/>
            <p:nvPr/>
          </p:nvSpPr>
          <p:spPr>
            <a:xfrm>
              <a:off x="1972350" y="1788336"/>
              <a:ext cx="523383" cy="314715"/>
            </a:xfrm>
            <a:custGeom>
              <a:avLst/>
              <a:gdLst/>
              <a:ahLst/>
              <a:cxnLst/>
              <a:rect l="l" t="t" r="r" b="b"/>
              <a:pathLst>
                <a:path w="17575" h="10568" extrusionOk="0">
                  <a:moveTo>
                    <a:pt x="8835" y="899"/>
                  </a:moveTo>
                  <a:lnTo>
                    <a:pt x="16336" y="5126"/>
                  </a:lnTo>
                  <a:lnTo>
                    <a:pt x="8895" y="9674"/>
                  </a:lnTo>
                  <a:lnTo>
                    <a:pt x="1322" y="5186"/>
                  </a:lnTo>
                  <a:lnTo>
                    <a:pt x="8835" y="899"/>
                  </a:lnTo>
                  <a:close/>
                  <a:moveTo>
                    <a:pt x="8819" y="0"/>
                  </a:moveTo>
                  <a:cubicBezTo>
                    <a:pt x="8749" y="0"/>
                    <a:pt x="8680" y="18"/>
                    <a:pt x="8621" y="54"/>
                  </a:cubicBezTo>
                  <a:lnTo>
                    <a:pt x="286" y="4817"/>
                  </a:lnTo>
                  <a:cubicBezTo>
                    <a:pt x="1" y="4983"/>
                    <a:pt x="1" y="5376"/>
                    <a:pt x="286" y="5543"/>
                  </a:cubicBezTo>
                  <a:lnTo>
                    <a:pt x="8692" y="10520"/>
                  </a:lnTo>
                  <a:cubicBezTo>
                    <a:pt x="8752" y="10555"/>
                    <a:pt x="8823" y="10567"/>
                    <a:pt x="8895" y="10567"/>
                  </a:cubicBezTo>
                  <a:cubicBezTo>
                    <a:pt x="8978" y="10567"/>
                    <a:pt x="9049" y="10555"/>
                    <a:pt x="9109" y="10508"/>
                  </a:cubicBezTo>
                  <a:lnTo>
                    <a:pt x="17372" y="5471"/>
                  </a:lnTo>
                  <a:cubicBezTo>
                    <a:pt x="17503" y="5388"/>
                    <a:pt x="17574" y="5257"/>
                    <a:pt x="17574" y="5102"/>
                  </a:cubicBezTo>
                  <a:cubicBezTo>
                    <a:pt x="17574" y="4959"/>
                    <a:pt x="17491" y="4828"/>
                    <a:pt x="17360" y="4757"/>
                  </a:cubicBezTo>
                  <a:lnTo>
                    <a:pt x="9026" y="54"/>
                  </a:lnTo>
                  <a:cubicBezTo>
                    <a:pt x="8960" y="18"/>
                    <a:pt x="8889" y="0"/>
                    <a:pt x="8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1424523" y="1986023"/>
              <a:ext cx="250360" cy="435086"/>
            </a:xfrm>
            <a:custGeom>
              <a:avLst/>
              <a:gdLst/>
              <a:ahLst/>
              <a:cxnLst/>
              <a:rect l="l" t="t" r="r" b="b"/>
              <a:pathLst>
                <a:path w="8407" h="14610" extrusionOk="0">
                  <a:moveTo>
                    <a:pt x="1" y="0"/>
                  </a:moveTo>
                  <a:lnTo>
                    <a:pt x="1" y="9882"/>
                  </a:lnTo>
                  <a:cubicBezTo>
                    <a:pt x="1" y="9882"/>
                    <a:pt x="8264" y="14610"/>
                    <a:pt x="8405" y="14610"/>
                  </a:cubicBezTo>
                  <a:cubicBezTo>
                    <a:pt x="8406" y="14610"/>
                    <a:pt x="8406" y="14609"/>
                    <a:pt x="8406" y="14609"/>
                  </a:cubicBezTo>
                  <a:lnTo>
                    <a:pt x="8406" y="4977"/>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1412104" y="1973605"/>
              <a:ext cx="275197" cy="459208"/>
            </a:xfrm>
            <a:custGeom>
              <a:avLst/>
              <a:gdLst/>
              <a:ahLst/>
              <a:cxnLst/>
              <a:rect l="l" t="t" r="r" b="b"/>
              <a:pathLst>
                <a:path w="9241" h="15420" extrusionOk="0">
                  <a:moveTo>
                    <a:pt x="834" y="1155"/>
                  </a:moveTo>
                  <a:lnTo>
                    <a:pt x="8395" y="5632"/>
                  </a:lnTo>
                  <a:lnTo>
                    <a:pt x="8395" y="14336"/>
                  </a:lnTo>
                  <a:cubicBezTo>
                    <a:pt x="7014" y="13585"/>
                    <a:pt x="3430" y="11538"/>
                    <a:pt x="834" y="10049"/>
                  </a:cubicBezTo>
                  <a:lnTo>
                    <a:pt x="834" y="1155"/>
                  </a:lnTo>
                  <a:close/>
                  <a:moveTo>
                    <a:pt x="416" y="0"/>
                  </a:moveTo>
                  <a:cubicBezTo>
                    <a:pt x="197" y="0"/>
                    <a:pt x="1" y="175"/>
                    <a:pt x="1" y="417"/>
                  </a:cubicBezTo>
                  <a:lnTo>
                    <a:pt x="1" y="10287"/>
                  </a:lnTo>
                  <a:cubicBezTo>
                    <a:pt x="1" y="10442"/>
                    <a:pt x="72" y="10573"/>
                    <a:pt x="203" y="10657"/>
                  </a:cubicBezTo>
                  <a:cubicBezTo>
                    <a:pt x="7168" y="14645"/>
                    <a:pt x="8514" y="15419"/>
                    <a:pt x="8919" y="15419"/>
                  </a:cubicBezTo>
                  <a:cubicBezTo>
                    <a:pt x="9002" y="15419"/>
                    <a:pt x="9073" y="15383"/>
                    <a:pt x="9121" y="15324"/>
                  </a:cubicBezTo>
                  <a:cubicBezTo>
                    <a:pt x="9192" y="15240"/>
                    <a:pt x="9240" y="15133"/>
                    <a:pt x="9240" y="15026"/>
                  </a:cubicBezTo>
                  <a:lnTo>
                    <a:pt x="9240" y="5394"/>
                  </a:lnTo>
                  <a:cubicBezTo>
                    <a:pt x="9228" y="5251"/>
                    <a:pt x="9157" y="5108"/>
                    <a:pt x="9026" y="5037"/>
                  </a:cubicBezTo>
                  <a:lnTo>
                    <a:pt x="632" y="60"/>
                  </a:lnTo>
                  <a:cubicBezTo>
                    <a:pt x="561" y="19"/>
                    <a:pt x="487" y="0"/>
                    <a:pt x="4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1674865" y="1983879"/>
              <a:ext cx="246102" cy="437230"/>
            </a:xfrm>
            <a:custGeom>
              <a:avLst/>
              <a:gdLst/>
              <a:ahLst/>
              <a:cxnLst/>
              <a:rect l="l" t="t" r="r" b="b"/>
              <a:pathLst>
                <a:path w="8264" h="14682" extrusionOk="0">
                  <a:moveTo>
                    <a:pt x="8263" y="1"/>
                  </a:moveTo>
                  <a:lnTo>
                    <a:pt x="0" y="5049"/>
                  </a:lnTo>
                  <a:lnTo>
                    <a:pt x="0" y="14681"/>
                  </a:lnTo>
                  <a:lnTo>
                    <a:pt x="8263" y="9812"/>
                  </a:lnTo>
                  <a:lnTo>
                    <a:pt x="82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1752505" y="2031410"/>
              <a:ext cx="90442" cy="343244"/>
            </a:xfrm>
            <a:custGeom>
              <a:avLst/>
              <a:gdLst/>
              <a:ahLst/>
              <a:cxnLst/>
              <a:rect l="l" t="t" r="r" b="b"/>
              <a:pathLst>
                <a:path w="3037" h="11526" extrusionOk="0">
                  <a:moveTo>
                    <a:pt x="3037" y="0"/>
                  </a:moveTo>
                  <a:lnTo>
                    <a:pt x="1" y="1798"/>
                  </a:lnTo>
                  <a:lnTo>
                    <a:pt x="1" y="11525"/>
                  </a:lnTo>
                  <a:lnTo>
                    <a:pt x="2870" y="9799"/>
                  </a:lnTo>
                  <a:lnTo>
                    <a:pt x="30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1662088" y="1971609"/>
              <a:ext cx="271266" cy="461888"/>
            </a:xfrm>
            <a:custGeom>
              <a:avLst/>
              <a:gdLst/>
              <a:ahLst/>
              <a:cxnLst/>
              <a:rect l="l" t="t" r="r" b="b"/>
              <a:pathLst>
                <a:path w="9109" h="15510" extrusionOk="0">
                  <a:moveTo>
                    <a:pt x="8276" y="1163"/>
                  </a:moveTo>
                  <a:lnTo>
                    <a:pt x="8276" y="9985"/>
                  </a:lnTo>
                  <a:lnTo>
                    <a:pt x="846" y="14367"/>
                  </a:lnTo>
                  <a:lnTo>
                    <a:pt x="846" y="5699"/>
                  </a:lnTo>
                  <a:lnTo>
                    <a:pt x="8276" y="1163"/>
                  </a:lnTo>
                  <a:close/>
                  <a:moveTo>
                    <a:pt x="8693" y="1"/>
                  </a:moveTo>
                  <a:cubicBezTo>
                    <a:pt x="8618" y="1"/>
                    <a:pt x="8540" y="22"/>
                    <a:pt x="8466" y="67"/>
                  </a:cubicBezTo>
                  <a:lnTo>
                    <a:pt x="203" y="5104"/>
                  </a:lnTo>
                  <a:cubicBezTo>
                    <a:pt x="84" y="5175"/>
                    <a:pt x="13" y="5318"/>
                    <a:pt x="1" y="5461"/>
                  </a:cubicBezTo>
                  <a:lnTo>
                    <a:pt x="1" y="15093"/>
                  </a:lnTo>
                  <a:cubicBezTo>
                    <a:pt x="13" y="15236"/>
                    <a:pt x="84" y="15379"/>
                    <a:pt x="215" y="15450"/>
                  </a:cubicBezTo>
                  <a:cubicBezTo>
                    <a:pt x="275" y="15486"/>
                    <a:pt x="346" y="15510"/>
                    <a:pt x="429" y="15510"/>
                  </a:cubicBezTo>
                  <a:cubicBezTo>
                    <a:pt x="501" y="15510"/>
                    <a:pt x="572" y="15486"/>
                    <a:pt x="632" y="15450"/>
                  </a:cubicBezTo>
                  <a:lnTo>
                    <a:pt x="8895" y="10581"/>
                  </a:lnTo>
                  <a:cubicBezTo>
                    <a:pt x="9026" y="10509"/>
                    <a:pt x="9109" y="10366"/>
                    <a:pt x="9109" y="10224"/>
                  </a:cubicBezTo>
                  <a:lnTo>
                    <a:pt x="9109" y="413"/>
                  </a:lnTo>
                  <a:cubicBezTo>
                    <a:pt x="9109" y="174"/>
                    <a:pt x="8912" y="1"/>
                    <a:pt x="86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1424523" y="1844175"/>
              <a:ext cx="496433" cy="290087"/>
            </a:xfrm>
            <a:custGeom>
              <a:avLst/>
              <a:gdLst/>
              <a:ahLst/>
              <a:cxnLst/>
              <a:rect l="l" t="t" r="r" b="b"/>
              <a:pathLst>
                <a:path w="16670" h="9741" extrusionOk="0">
                  <a:moveTo>
                    <a:pt x="8335" y="1"/>
                  </a:moveTo>
                  <a:lnTo>
                    <a:pt x="1" y="4763"/>
                  </a:lnTo>
                  <a:lnTo>
                    <a:pt x="8406" y="9740"/>
                  </a:lnTo>
                  <a:lnTo>
                    <a:pt x="16669" y="4692"/>
                  </a:lnTo>
                  <a:lnTo>
                    <a:pt x="83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1508566" y="1888162"/>
              <a:ext cx="334370" cy="196816"/>
            </a:xfrm>
            <a:custGeom>
              <a:avLst/>
              <a:gdLst/>
              <a:ahLst/>
              <a:cxnLst/>
              <a:rect l="l" t="t" r="r" b="b"/>
              <a:pathLst>
                <a:path w="11228" h="6609" extrusionOk="0">
                  <a:moveTo>
                    <a:pt x="2941" y="0"/>
                  </a:moveTo>
                  <a:lnTo>
                    <a:pt x="0" y="1703"/>
                  </a:lnTo>
                  <a:lnTo>
                    <a:pt x="8192" y="6608"/>
                  </a:lnTo>
                  <a:lnTo>
                    <a:pt x="11228" y="4810"/>
                  </a:lnTo>
                  <a:lnTo>
                    <a:pt x="29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1508566" y="1888162"/>
              <a:ext cx="334370" cy="196816"/>
            </a:xfrm>
            <a:custGeom>
              <a:avLst/>
              <a:gdLst/>
              <a:ahLst/>
              <a:cxnLst/>
              <a:rect l="l" t="t" r="r" b="b"/>
              <a:pathLst>
                <a:path w="11228" h="6609" extrusionOk="0">
                  <a:moveTo>
                    <a:pt x="2941" y="0"/>
                  </a:moveTo>
                  <a:lnTo>
                    <a:pt x="0" y="1703"/>
                  </a:lnTo>
                  <a:lnTo>
                    <a:pt x="8192" y="6608"/>
                  </a:lnTo>
                  <a:lnTo>
                    <a:pt x="11228" y="4810"/>
                  </a:lnTo>
                  <a:lnTo>
                    <a:pt x="29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1409989" y="1831935"/>
              <a:ext cx="525498" cy="314715"/>
            </a:xfrm>
            <a:custGeom>
              <a:avLst/>
              <a:gdLst/>
              <a:ahLst/>
              <a:cxnLst/>
              <a:rect l="l" t="t" r="r" b="b"/>
              <a:pathLst>
                <a:path w="17646" h="10568" extrusionOk="0">
                  <a:moveTo>
                    <a:pt x="8811" y="900"/>
                  </a:moveTo>
                  <a:lnTo>
                    <a:pt x="16324" y="5127"/>
                  </a:lnTo>
                  <a:lnTo>
                    <a:pt x="8882" y="9663"/>
                  </a:lnTo>
                  <a:lnTo>
                    <a:pt x="1310" y="5186"/>
                  </a:lnTo>
                  <a:lnTo>
                    <a:pt x="8811" y="900"/>
                  </a:lnTo>
                  <a:close/>
                  <a:moveTo>
                    <a:pt x="8817" y="1"/>
                  </a:moveTo>
                  <a:cubicBezTo>
                    <a:pt x="8745" y="1"/>
                    <a:pt x="8674" y="19"/>
                    <a:pt x="8609" y="55"/>
                  </a:cubicBezTo>
                  <a:lnTo>
                    <a:pt x="274" y="4817"/>
                  </a:lnTo>
                  <a:cubicBezTo>
                    <a:pt x="0" y="4972"/>
                    <a:pt x="0" y="5377"/>
                    <a:pt x="274" y="5543"/>
                  </a:cubicBezTo>
                  <a:lnTo>
                    <a:pt x="8680" y="10508"/>
                  </a:lnTo>
                  <a:cubicBezTo>
                    <a:pt x="8740" y="10544"/>
                    <a:pt x="8811" y="10568"/>
                    <a:pt x="8894" y="10568"/>
                  </a:cubicBezTo>
                  <a:cubicBezTo>
                    <a:pt x="8966" y="10568"/>
                    <a:pt x="9037" y="10544"/>
                    <a:pt x="9109" y="10508"/>
                  </a:cubicBezTo>
                  <a:lnTo>
                    <a:pt x="17372" y="5460"/>
                  </a:lnTo>
                  <a:cubicBezTo>
                    <a:pt x="17645" y="5293"/>
                    <a:pt x="17634" y="4900"/>
                    <a:pt x="17360" y="4746"/>
                  </a:cubicBezTo>
                  <a:lnTo>
                    <a:pt x="9025" y="55"/>
                  </a:lnTo>
                  <a:cubicBezTo>
                    <a:pt x="8960" y="19"/>
                    <a:pt x="8888" y="1"/>
                    <a:pt x="88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1259653" y="2233059"/>
              <a:ext cx="24837" cy="1207787"/>
            </a:xfrm>
            <a:custGeom>
              <a:avLst/>
              <a:gdLst/>
              <a:ahLst/>
              <a:cxnLst/>
              <a:rect l="l" t="t" r="r" b="b"/>
              <a:pathLst>
                <a:path w="834" h="40557" extrusionOk="0">
                  <a:moveTo>
                    <a:pt x="417" y="1"/>
                  </a:moveTo>
                  <a:cubicBezTo>
                    <a:pt x="208" y="1"/>
                    <a:pt x="0" y="141"/>
                    <a:pt x="0" y="421"/>
                  </a:cubicBezTo>
                  <a:lnTo>
                    <a:pt x="0" y="40140"/>
                  </a:lnTo>
                  <a:cubicBezTo>
                    <a:pt x="0" y="40378"/>
                    <a:pt x="191" y="40556"/>
                    <a:pt x="417" y="40556"/>
                  </a:cubicBezTo>
                  <a:cubicBezTo>
                    <a:pt x="643" y="40556"/>
                    <a:pt x="834" y="40378"/>
                    <a:pt x="834" y="40140"/>
                  </a:cubicBezTo>
                  <a:lnTo>
                    <a:pt x="834" y="421"/>
                  </a:lnTo>
                  <a:cubicBezTo>
                    <a:pt x="834" y="141"/>
                    <a:pt x="625" y="1"/>
                    <a:pt x="4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1903555" y="2598653"/>
              <a:ext cx="24866" cy="1199598"/>
            </a:xfrm>
            <a:custGeom>
              <a:avLst/>
              <a:gdLst/>
              <a:ahLst/>
              <a:cxnLst/>
              <a:rect l="l" t="t" r="r" b="b"/>
              <a:pathLst>
                <a:path w="835" h="40282" extrusionOk="0">
                  <a:moveTo>
                    <a:pt x="418" y="0"/>
                  </a:moveTo>
                  <a:cubicBezTo>
                    <a:pt x="209" y="0"/>
                    <a:pt x="1" y="140"/>
                    <a:pt x="1" y="420"/>
                  </a:cubicBezTo>
                  <a:lnTo>
                    <a:pt x="1" y="39865"/>
                  </a:lnTo>
                  <a:cubicBezTo>
                    <a:pt x="1" y="40091"/>
                    <a:pt x="179" y="40282"/>
                    <a:pt x="418" y="40282"/>
                  </a:cubicBezTo>
                  <a:cubicBezTo>
                    <a:pt x="644" y="40282"/>
                    <a:pt x="834" y="40091"/>
                    <a:pt x="834" y="39865"/>
                  </a:cubicBezTo>
                  <a:lnTo>
                    <a:pt x="834" y="420"/>
                  </a:lnTo>
                  <a:cubicBezTo>
                    <a:pt x="834" y="140"/>
                    <a:pt x="626" y="0"/>
                    <a:pt x="41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1262125" y="2598653"/>
              <a:ext cx="670646" cy="922704"/>
            </a:xfrm>
            <a:custGeom>
              <a:avLst/>
              <a:gdLst/>
              <a:ahLst/>
              <a:cxnLst/>
              <a:rect l="l" t="t" r="r" b="b"/>
              <a:pathLst>
                <a:path w="22520" h="30984" extrusionOk="0">
                  <a:moveTo>
                    <a:pt x="21953" y="0"/>
                  </a:moveTo>
                  <a:cubicBezTo>
                    <a:pt x="21934" y="0"/>
                    <a:pt x="21915" y="1"/>
                    <a:pt x="21896" y="3"/>
                  </a:cubicBezTo>
                  <a:lnTo>
                    <a:pt x="393" y="2563"/>
                  </a:lnTo>
                  <a:cubicBezTo>
                    <a:pt x="239" y="2575"/>
                    <a:pt x="120" y="2670"/>
                    <a:pt x="60" y="2813"/>
                  </a:cubicBezTo>
                  <a:cubicBezTo>
                    <a:pt x="0" y="2944"/>
                    <a:pt x="12" y="3111"/>
                    <a:pt x="108" y="3230"/>
                  </a:cubicBezTo>
                  <a:lnTo>
                    <a:pt x="21372" y="30828"/>
                  </a:lnTo>
                  <a:cubicBezTo>
                    <a:pt x="21444" y="30924"/>
                    <a:pt x="21563" y="30983"/>
                    <a:pt x="21694" y="30983"/>
                  </a:cubicBezTo>
                  <a:cubicBezTo>
                    <a:pt x="22039" y="30983"/>
                    <a:pt x="22241" y="30590"/>
                    <a:pt x="22027" y="30316"/>
                  </a:cubicBezTo>
                  <a:lnTo>
                    <a:pt x="1215" y="3301"/>
                  </a:lnTo>
                  <a:lnTo>
                    <a:pt x="22003" y="825"/>
                  </a:lnTo>
                  <a:cubicBezTo>
                    <a:pt x="22520" y="756"/>
                    <a:pt x="22450" y="0"/>
                    <a:pt x="219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3407721" y="3391935"/>
              <a:ext cx="67750" cy="74122"/>
            </a:xfrm>
            <a:custGeom>
              <a:avLst/>
              <a:gdLst/>
              <a:ahLst/>
              <a:cxnLst/>
              <a:rect l="l" t="t" r="r" b="b"/>
              <a:pathLst>
                <a:path w="2275" h="2489" extrusionOk="0">
                  <a:moveTo>
                    <a:pt x="2274" y="0"/>
                  </a:moveTo>
                  <a:lnTo>
                    <a:pt x="0" y="1322"/>
                  </a:lnTo>
                  <a:lnTo>
                    <a:pt x="60" y="2489"/>
                  </a:lnTo>
                  <a:lnTo>
                    <a:pt x="1917" y="1382"/>
                  </a:lnTo>
                  <a:cubicBezTo>
                    <a:pt x="2131" y="1251"/>
                    <a:pt x="2274" y="1001"/>
                    <a:pt x="2274" y="739"/>
                  </a:cubicBezTo>
                  <a:lnTo>
                    <a:pt x="2274"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3391401" y="3375824"/>
              <a:ext cx="100359" cy="106195"/>
            </a:xfrm>
            <a:custGeom>
              <a:avLst/>
              <a:gdLst/>
              <a:ahLst/>
              <a:cxnLst/>
              <a:rect l="l" t="t" r="r" b="b"/>
              <a:pathLst>
                <a:path w="3370" h="3566" extrusionOk="0">
                  <a:moveTo>
                    <a:pt x="2821" y="1"/>
                  </a:moveTo>
                  <a:cubicBezTo>
                    <a:pt x="2729" y="1"/>
                    <a:pt x="2636" y="24"/>
                    <a:pt x="2548" y="77"/>
                  </a:cubicBezTo>
                  <a:lnTo>
                    <a:pt x="274" y="1387"/>
                  </a:lnTo>
                  <a:cubicBezTo>
                    <a:pt x="108" y="1494"/>
                    <a:pt x="0" y="1684"/>
                    <a:pt x="12" y="1887"/>
                  </a:cubicBezTo>
                  <a:lnTo>
                    <a:pt x="60" y="3054"/>
                  </a:lnTo>
                  <a:cubicBezTo>
                    <a:pt x="72" y="3244"/>
                    <a:pt x="179" y="3411"/>
                    <a:pt x="346" y="3506"/>
                  </a:cubicBezTo>
                  <a:cubicBezTo>
                    <a:pt x="429" y="3542"/>
                    <a:pt x="512" y="3566"/>
                    <a:pt x="608" y="3566"/>
                  </a:cubicBezTo>
                  <a:cubicBezTo>
                    <a:pt x="703" y="3566"/>
                    <a:pt x="798" y="3542"/>
                    <a:pt x="882" y="3494"/>
                  </a:cubicBezTo>
                  <a:lnTo>
                    <a:pt x="2739" y="2387"/>
                  </a:lnTo>
                  <a:cubicBezTo>
                    <a:pt x="3120" y="2161"/>
                    <a:pt x="3358" y="1744"/>
                    <a:pt x="3370" y="1291"/>
                  </a:cubicBezTo>
                  <a:lnTo>
                    <a:pt x="3370" y="541"/>
                  </a:lnTo>
                  <a:cubicBezTo>
                    <a:pt x="3361" y="227"/>
                    <a:pt x="3101" y="1"/>
                    <a:pt x="2821"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3295654" y="3321056"/>
              <a:ext cx="179812" cy="109918"/>
            </a:xfrm>
            <a:custGeom>
              <a:avLst/>
              <a:gdLst/>
              <a:ahLst/>
              <a:cxnLst/>
              <a:rect l="l" t="t" r="r" b="b"/>
              <a:pathLst>
                <a:path w="6038" h="3691" extrusionOk="0">
                  <a:moveTo>
                    <a:pt x="1786" y="0"/>
                  </a:moveTo>
                  <a:cubicBezTo>
                    <a:pt x="1589" y="0"/>
                    <a:pt x="1392" y="51"/>
                    <a:pt x="1215" y="154"/>
                  </a:cubicBezTo>
                  <a:lnTo>
                    <a:pt x="406" y="606"/>
                  </a:lnTo>
                  <a:cubicBezTo>
                    <a:pt x="1" y="833"/>
                    <a:pt x="1" y="1404"/>
                    <a:pt x="382" y="1642"/>
                  </a:cubicBezTo>
                  <a:lnTo>
                    <a:pt x="3763" y="3690"/>
                  </a:lnTo>
                  <a:lnTo>
                    <a:pt x="6037" y="2380"/>
                  </a:lnTo>
                  <a:lnTo>
                    <a:pt x="2406" y="178"/>
                  </a:lnTo>
                  <a:cubicBezTo>
                    <a:pt x="2214" y="60"/>
                    <a:pt x="1999" y="0"/>
                    <a:pt x="178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3276504" y="3305093"/>
              <a:ext cx="217751" cy="142170"/>
            </a:xfrm>
            <a:custGeom>
              <a:avLst/>
              <a:gdLst/>
              <a:ahLst/>
              <a:cxnLst/>
              <a:rect l="l" t="t" r="r" b="b"/>
              <a:pathLst>
                <a:path w="7312" h="4774" extrusionOk="0">
                  <a:moveTo>
                    <a:pt x="2442" y="1083"/>
                  </a:moveTo>
                  <a:cubicBezTo>
                    <a:pt x="2561" y="1083"/>
                    <a:pt x="2668" y="1119"/>
                    <a:pt x="2775" y="1178"/>
                  </a:cubicBezTo>
                  <a:lnTo>
                    <a:pt x="5621" y="2904"/>
                  </a:lnTo>
                  <a:lnTo>
                    <a:pt x="4418" y="3607"/>
                  </a:lnTo>
                  <a:lnTo>
                    <a:pt x="1322" y="1714"/>
                  </a:lnTo>
                  <a:lnTo>
                    <a:pt x="1322" y="1619"/>
                  </a:lnTo>
                  <a:lnTo>
                    <a:pt x="2132" y="1166"/>
                  </a:lnTo>
                  <a:cubicBezTo>
                    <a:pt x="2227" y="1107"/>
                    <a:pt x="2334" y="1083"/>
                    <a:pt x="2442" y="1083"/>
                  </a:cubicBezTo>
                  <a:close/>
                  <a:moveTo>
                    <a:pt x="2439" y="1"/>
                  </a:moveTo>
                  <a:cubicBezTo>
                    <a:pt x="2148" y="1"/>
                    <a:pt x="1857" y="75"/>
                    <a:pt x="1596" y="226"/>
                  </a:cubicBezTo>
                  <a:lnTo>
                    <a:pt x="787" y="678"/>
                  </a:lnTo>
                  <a:cubicBezTo>
                    <a:pt x="25" y="1107"/>
                    <a:pt x="1" y="2190"/>
                    <a:pt x="751" y="2643"/>
                  </a:cubicBezTo>
                  <a:lnTo>
                    <a:pt x="4120" y="4690"/>
                  </a:lnTo>
                  <a:cubicBezTo>
                    <a:pt x="4216" y="4750"/>
                    <a:pt x="4311" y="4774"/>
                    <a:pt x="4406" y="4774"/>
                  </a:cubicBezTo>
                  <a:cubicBezTo>
                    <a:pt x="4501" y="4774"/>
                    <a:pt x="4597" y="4750"/>
                    <a:pt x="4680" y="4702"/>
                  </a:cubicBezTo>
                  <a:lnTo>
                    <a:pt x="6954" y="3393"/>
                  </a:lnTo>
                  <a:cubicBezTo>
                    <a:pt x="7311" y="3178"/>
                    <a:pt x="7311" y="2666"/>
                    <a:pt x="6966" y="2452"/>
                  </a:cubicBezTo>
                  <a:lnTo>
                    <a:pt x="3323" y="249"/>
                  </a:lnTo>
                  <a:cubicBezTo>
                    <a:pt x="3053" y="84"/>
                    <a:pt x="2746" y="1"/>
                    <a:pt x="2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8"/>
            <p:cNvSpPr/>
            <p:nvPr/>
          </p:nvSpPr>
          <p:spPr>
            <a:xfrm>
              <a:off x="3293182" y="3355066"/>
              <a:ext cx="116321" cy="110990"/>
            </a:xfrm>
            <a:custGeom>
              <a:avLst/>
              <a:gdLst/>
              <a:ahLst/>
              <a:cxnLst/>
              <a:rect l="l" t="t" r="r" b="b"/>
              <a:pathLst>
                <a:path w="3906" h="3727" extrusionOk="0">
                  <a:moveTo>
                    <a:pt x="84" y="0"/>
                  </a:moveTo>
                  <a:lnTo>
                    <a:pt x="0" y="631"/>
                  </a:lnTo>
                  <a:cubicBezTo>
                    <a:pt x="0" y="917"/>
                    <a:pt x="143" y="1191"/>
                    <a:pt x="370" y="1357"/>
                  </a:cubicBezTo>
                  <a:lnTo>
                    <a:pt x="3906" y="3727"/>
                  </a:lnTo>
                  <a:lnTo>
                    <a:pt x="3906" y="3727"/>
                  </a:lnTo>
                  <a:lnTo>
                    <a:pt x="3846" y="2560"/>
                  </a:lnTo>
                  <a:lnTo>
                    <a:pt x="84"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8"/>
            <p:cNvSpPr/>
            <p:nvPr/>
          </p:nvSpPr>
          <p:spPr>
            <a:xfrm>
              <a:off x="3277219" y="3338836"/>
              <a:ext cx="148602" cy="143182"/>
            </a:xfrm>
            <a:custGeom>
              <a:avLst/>
              <a:gdLst/>
              <a:ahLst/>
              <a:cxnLst/>
              <a:rect l="l" t="t" r="r" b="b"/>
              <a:pathLst>
                <a:path w="4990" h="4808" extrusionOk="0">
                  <a:moveTo>
                    <a:pt x="626" y="0"/>
                  </a:moveTo>
                  <a:cubicBezTo>
                    <a:pt x="550" y="0"/>
                    <a:pt x="475" y="15"/>
                    <a:pt x="405" y="45"/>
                  </a:cubicBezTo>
                  <a:cubicBezTo>
                    <a:pt x="227" y="128"/>
                    <a:pt x="108" y="283"/>
                    <a:pt x="84" y="474"/>
                  </a:cubicBezTo>
                  <a:lnTo>
                    <a:pt x="1" y="1176"/>
                  </a:lnTo>
                  <a:cubicBezTo>
                    <a:pt x="1" y="1641"/>
                    <a:pt x="227" y="2081"/>
                    <a:pt x="608" y="2355"/>
                  </a:cubicBezTo>
                  <a:lnTo>
                    <a:pt x="4144" y="4724"/>
                  </a:lnTo>
                  <a:cubicBezTo>
                    <a:pt x="4227" y="4772"/>
                    <a:pt x="4335" y="4808"/>
                    <a:pt x="4442" y="4808"/>
                  </a:cubicBezTo>
                  <a:cubicBezTo>
                    <a:pt x="4751" y="4808"/>
                    <a:pt x="4989" y="4558"/>
                    <a:pt x="4977" y="4248"/>
                  </a:cubicBezTo>
                  <a:lnTo>
                    <a:pt x="4930" y="3081"/>
                  </a:lnTo>
                  <a:cubicBezTo>
                    <a:pt x="4930" y="2903"/>
                    <a:pt x="4835" y="2748"/>
                    <a:pt x="4692" y="2653"/>
                  </a:cubicBezTo>
                  <a:lnTo>
                    <a:pt x="929" y="93"/>
                  </a:lnTo>
                  <a:cubicBezTo>
                    <a:pt x="839" y="30"/>
                    <a:pt x="732" y="0"/>
                    <a:pt x="6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8"/>
            <p:cNvSpPr/>
            <p:nvPr/>
          </p:nvSpPr>
          <p:spPr>
            <a:xfrm>
              <a:off x="3360547" y="3367813"/>
              <a:ext cx="135112" cy="95415"/>
            </a:xfrm>
            <a:custGeom>
              <a:avLst/>
              <a:gdLst/>
              <a:ahLst/>
              <a:cxnLst/>
              <a:rect l="l" t="t" r="r" b="b"/>
              <a:pathLst>
                <a:path w="4537" h="3204" extrusionOk="0">
                  <a:moveTo>
                    <a:pt x="2263" y="1084"/>
                  </a:moveTo>
                  <a:cubicBezTo>
                    <a:pt x="2822" y="1084"/>
                    <a:pt x="3203" y="1287"/>
                    <a:pt x="3346" y="1441"/>
                  </a:cubicBezTo>
                  <a:cubicBezTo>
                    <a:pt x="3394" y="1489"/>
                    <a:pt x="3430" y="1549"/>
                    <a:pt x="3430" y="1620"/>
                  </a:cubicBezTo>
                  <a:cubicBezTo>
                    <a:pt x="3406" y="1822"/>
                    <a:pt x="2941" y="2120"/>
                    <a:pt x="2275" y="2120"/>
                  </a:cubicBezTo>
                  <a:lnTo>
                    <a:pt x="2263" y="2120"/>
                  </a:lnTo>
                  <a:cubicBezTo>
                    <a:pt x="1584" y="2108"/>
                    <a:pt x="1120" y="1811"/>
                    <a:pt x="1096" y="1608"/>
                  </a:cubicBezTo>
                  <a:cubicBezTo>
                    <a:pt x="1108" y="1537"/>
                    <a:pt x="1132" y="1477"/>
                    <a:pt x="1179" y="1441"/>
                  </a:cubicBezTo>
                  <a:cubicBezTo>
                    <a:pt x="1334" y="1275"/>
                    <a:pt x="1703" y="1084"/>
                    <a:pt x="2251" y="1084"/>
                  </a:cubicBezTo>
                  <a:close/>
                  <a:moveTo>
                    <a:pt x="2251" y="1"/>
                  </a:moveTo>
                  <a:cubicBezTo>
                    <a:pt x="1501" y="1"/>
                    <a:pt x="798" y="263"/>
                    <a:pt x="394" y="691"/>
                  </a:cubicBezTo>
                  <a:cubicBezTo>
                    <a:pt x="132" y="953"/>
                    <a:pt x="1" y="1310"/>
                    <a:pt x="24" y="1680"/>
                  </a:cubicBezTo>
                  <a:cubicBezTo>
                    <a:pt x="84" y="2537"/>
                    <a:pt x="1036" y="3192"/>
                    <a:pt x="2251" y="3204"/>
                  </a:cubicBezTo>
                  <a:lnTo>
                    <a:pt x="2275" y="3204"/>
                  </a:lnTo>
                  <a:cubicBezTo>
                    <a:pt x="3477" y="3204"/>
                    <a:pt x="4430" y="2561"/>
                    <a:pt x="4513" y="1715"/>
                  </a:cubicBezTo>
                  <a:cubicBezTo>
                    <a:pt x="4537" y="1346"/>
                    <a:pt x="4406" y="977"/>
                    <a:pt x="4156" y="715"/>
                  </a:cubicBezTo>
                  <a:cubicBezTo>
                    <a:pt x="3751" y="275"/>
                    <a:pt x="3049" y="1"/>
                    <a:pt x="2275"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8"/>
            <p:cNvSpPr/>
            <p:nvPr/>
          </p:nvSpPr>
          <p:spPr>
            <a:xfrm>
              <a:off x="3337139" y="2783833"/>
              <a:ext cx="186185" cy="659865"/>
            </a:xfrm>
            <a:custGeom>
              <a:avLst/>
              <a:gdLst/>
              <a:ahLst/>
              <a:cxnLst/>
              <a:rect l="l" t="t" r="r" b="b"/>
              <a:pathLst>
                <a:path w="6252" h="22158" extrusionOk="0">
                  <a:moveTo>
                    <a:pt x="1" y="0"/>
                  </a:moveTo>
                  <a:lnTo>
                    <a:pt x="1334" y="21134"/>
                  </a:lnTo>
                  <a:cubicBezTo>
                    <a:pt x="1382" y="21705"/>
                    <a:pt x="2144" y="22146"/>
                    <a:pt x="3049" y="22158"/>
                  </a:cubicBezTo>
                  <a:cubicBezTo>
                    <a:pt x="3942" y="22158"/>
                    <a:pt x="4692" y="21729"/>
                    <a:pt x="4740" y="21146"/>
                  </a:cubicBezTo>
                  <a:lnTo>
                    <a:pt x="5954" y="3453"/>
                  </a:lnTo>
                  <a:lnTo>
                    <a:pt x="6252" y="1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8"/>
            <p:cNvSpPr/>
            <p:nvPr/>
          </p:nvSpPr>
          <p:spPr>
            <a:xfrm>
              <a:off x="3320491" y="2767810"/>
              <a:ext cx="219866" cy="692206"/>
            </a:xfrm>
            <a:custGeom>
              <a:avLst/>
              <a:gdLst/>
              <a:ahLst/>
              <a:cxnLst/>
              <a:rect l="l" t="t" r="r" b="b"/>
              <a:pathLst>
                <a:path w="7383" h="23244" extrusionOk="0">
                  <a:moveTo>
                    <a:pt x="565" y="1"/>
                  </a:moveTo>
                  <a:cubicBezTo>
                    <a:pt x="552" y="1"/>
                    <a:pt x="538" y="1"/>
                    <a:pt x="524" y="2"/>
                  </a:cubicBezTo>
                  <a:cubicBezTo>
                    <a:pt x="226" y="14"/>
                    <a:pt x="0" y="276"/>
                    <a:pt x="12" y="574"/>
                  </a:cubicBezTo>
                  <a:lnTo>
                    <a:pt x="1358" y="21719"/>
                  </a:lnTo>
                  <a:cubicBezTo>
                    <a:pt x="1417" y="22577"/>
                    <a:pt x="2381" y="23231"/>
                    <a:pt x="3596" y="23243"/>
                  </a:cubicBezTo>
                  <a:lnTo>
                    <a:pt x="3620" y="23243"/>
                  </a:lnTo>
                  <a:cubicBezTo>
                    <a:pt x="4810" y="23243"/>
                    <a:pt x="5763" y="22600"/>
                    <a:pt x="5846" y="21731"/>
                  </a:cubicBezTo>
                  <a:lnTo>
                    <a:pt x="7049" y="4039"/>
                  </a:lnTo>
                  <a:lnTo>
                    <a:pt x="7346" y="598"/>
                  </a:lnTo>
                  <a:cubicBezTo>
                    <a:pt x="7382" y="300"/>
                    <a:pt x="7156" y="38"/>
                    <a:pt x="6858" y="2"/>
                  </a:cubicBezTo>
                  <a:cubicBezTo>
                    <a:pt x="6844" y="1"/>
                    <a:pt x="6829" y="1"/>
                    <a:pt x="6815" y="1"/>
                  </a:cubicBezTo>
                  <a:cubicBezTo>
                    <a:pt x="6536" y="1"/>
                    <a:pt x="6297" y="219"/>
                    <a:pt x="6275" y="502"/>
                  </a:cubicBezTo>
                  <a:lnTo>
                    <a:pt x="5977" y="3955"/>
                  </a:lnTo>
                  <a:lnTo>
                    <a:pt x="4751" y="21648"/>
                  </a:lnTo>
                  <a:cubicBezTo>
                    <a:pt x="4739" y="21862"/>
                    <a:pt x="4286" y="22160"/>
                    <a:pt x="3620" y="22160"/>
                  </a:cubicBezTo>
                  <a:lnTo>
                    <a:pt x="3596" y="22160"/>
                  </a:lnTo>
                  <a:cubicBezTo>
                    <a:pt x="2917" y="22148"/>
                    <a:pt x="2441" y="21838"/>
                    <a:pt x="2429" y="21636"/>
                  </a:cubicBezTo>
                  <a:lnTo>
                    <a:pt x="1096" y="502"/>
                  </a:lnTo>
                  <a:cubicBezTo>
                    <a:pt x="1073" y="219"/>
                    <a:pt x="835" y="1"/>
                    <a:pt x="5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8"/>
            <p:cNvSpPr/>
            <p:nvPr/>
          </p:nvSpPr>
          <p:spPr>
            <a:xfrm>
              <a:off x="3316233" y="2639155"/>
              <a:ext cx="228710" cy="252117"/>
            </a:xfrm>
            <a:custGeom>
              <a:avLst/>
              <a:gdLst/>
              <a:ahLst/>
              <a:cxnLst/>
              <a:rect l="l" t="t" r="r" b="b"/>
              <a:pathLst>
                <a:path w="7680" h="8466" extrusionOk="0">
                  <a:moveTo>
                    <a:pt x="3858" y="1072"/>
                  </a:moveTo>
                  <a:cubicBezTo>
                    <a:pt x="4537" y="1084"/>
                    <a:pt x="5180" y="1382"/>
                    <a:pt x="5632" y="1894"/>
                  </a:cubicBezTo>
                  <a:cubicBezTo>
                    <a:pt x="6263" y="2620"/>
                    <a:pt x="6561" y="3584"/>
                    <a:pt x="6465" y="4549"/>
                  </a:cubicBezTo>
                  <a:cubicBezTo>
                    <a:pt x="6334" y="6144"/>
                    <a:pt x="5168" y="7382"/>
                    <a:pt x="3834" y="7382"/>
                  </a:cubicBezTo>
                  <a:lnTo>
                    <a:pt x="3810" y="7382"/>
                  </a:lnTo>
                  <a:cubicBezTo>
                    <a:pt x="2465" y="7370"/>
                    <a:pt x="1322" y="6120"/>
                    <a:pt x="1203" y="4513"/>
                  </a:cubicBezTo>
                  <a:cubicBezTo>
                    <a:pt x="1108" y="3549"/>
                    <a:pt x="1429" y="2596"/>
                    <a:pt x="2060" y="1882"/>
                  </a:cubicBezTo>
                  <a:cubicBezTo>
                    <a:pt x="2513" y="1370"/>
                    <a:pt x="3156" y="1084"/>
                    <a:pt x="3834" y="1072"/>
                  </a:cubicBezTo>
                  <a:close/>
                  <a:moveTo>
                    <a:pt x="3834" y="0"/>
                  </a:moveTo>
                  <a:cubicBezTo>
                    <a:pt x="2858" y="0"/>
                    <a:pt x="1929" y="417"/>
                    <a:pt x="1274" y="1143"/>
                  </a:cubicBezTo>
                  <a:cubicBezTo>
                    <a:pt x="429" y="2084"/>
                    <a:pt x="0" y="3334"/>
                    <a:pt x="119" y="4596"/>
                  </a:cubicBezTo>
                  <a:cubicBezTo>
                    <a:pt x="274" y="6751"/>
                    <a:pt x="1905" y="8454"/>
                    <a:pt x="3810" y="8466"/>
                  </a:cubicBezTo>
                  <a:lnTo>
                    <a:pt x="3834" y="8466"/>
                  </a:lnTo>
                  <a:cubicBezTo>
                    <a:pt x="5727" y="8466"/>
                    <a:pt x="7358" y="6787"/>
                    <a:pt x="7549" y="4644"/>
                  </a:cubicBezTo>
                  <a:cubicBezTo>
                    <a:pt x="7680" y="3382"/>
                    <a:pt x="7275" y="2120"/>
                    <a:pt x="6430" y="1179"/>
                  </a:cubicBezTo>
                  <a:cubicBezTo>
                    <a:pt x="5775" y="441"/>
                    <a:pt x="4846" y="12"/>
                    <a:pt x="3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8"/>
            <p:cNvSpPr/>
            <p:nvPr/>
          </p:nvSpPr>
          <p:spPr>
            <a:xfrm>
              <a:off x="3331123" y="2655118"/>
              <a:ext cx="199645" cy="220223"/>
            </a:xfrm>
            <a:custGeom>
              <a:avLst/>
              <a:gdLst/>
              <a:ahLst/>
              <a:cxnLst/>
              <a:rect l="l" t="t" r="r" b="b"/>
              <a:pathLst>
                <a:path w="6704" h="7395" extrusionOk="0">
                  <a:moveTo>
                    <a:pt x="3340" y="0"/>
                  </a:moveTo>
                  <a:cubicBezTo>
                    <a:pt x="1420" y="0"/>
                    <a:pt x="1" y="1888"/>
                    <a:pt x="167" y="4013"/>
                  </a:cubicBezTo>
                  <a:cubicBezTo>
                    <a:pt x="310" y="5941"/>
                    <a:pt x="1715" y="7382"/>
                    <a:pt x="3322" y="7394"/>
                  </a:cubicBezTo>
                  <a:cubicBezTo>
                    <a:pt x="4930" y="7394"/>
                    <a:pt x="6346" y="5977"/>
                    <a:pt x="6513" y="4060"/>
                  </a:cubicBezTo>
                  <a:cubicBezTo>
                    <a:pt x="6704" y="1929"/>
                    <a:pt x="5299" y="12"/>
                    <a:pt x="3358" y="0"/>
                  </a:cubicBezTo>
                  <a:cubicBezTo>
                    <a:pt x="3352" y="0"/>
                    <a:pt x="3346" y="0"/>
                    <a:pt x="3340"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8"/>
            <p:cNvSpPr/>
            <p:nvPr/>
          </p:nvSpPr>
          <p:spPr>
            <a:xfrm>
              <a:off x="3131856" y="2207715"/>
              <a:ext cx="392888" cy="740867"/>
            </a:xfrm>
            <a:custGeom>
              <a:avLst/>
              <a:gdLst/>
              <a:ahLst/>
              <a:cxnLst/>
              <a:rect l="l" t="t" r="r" b="b"/>
              <a:pathLst>
                <a:path w="13193" h="24878" extrusionOk="0">
                  <a:moveTo>
                    <a:pt x="6710" y="0"/>
                  </a:moveTo>
                  <a:cubicBezTo>
                    <a:pt x="6456" y="0"/>
                    <a:pt x="6201" y="69"/>
                    <a:pt x="5977" y="212"/>
                  </a:cubicBezTo>
                  <a:lnTo>
                    <a:pt x="4227" y="1283"/>
                  </a:lnTo>
                  <a:cubicBezTo>
                    <a:pt x="3596" y="1593"/>
                    <a:pt x="2989" y="1974"/>
                    <a:pt x="2429" y="2415"/>
                  </a:cubicBezTo>
                  <a:cubicBezTo>
                    <a:pt x="1893" y="2772"/>
                    <a:pt x="1441" y="3224"/>
                    <a:pt x="1072" y="3760"/>
                  </a:cubicBezTo>
                  <a:cubicBezTo>
                    <a:pt x="726" y="4212"/>
                    <a:pt x="464" y="4712"/>
                    <a:pt x="310" y="5260"/>
                  </a:cubicBezTo>
                  <a:lnTo>
                    <a:pt x="310" y="5558"/>
                  </a:lnTo>
                  <a:cubicBezTo>
                    <a:pt x="226" y="5903"/>
                    <a:pt x="179" y="6248"/>
                    <a:pt x="179" y="6606"/>
                  </a:cubicBezTo>
                  <a:lnTo>
                    <a:pt x="0" y="22548"/>
                  </a:lnTo>
                  <a:lnTo>
                    <a:pt x="3858" y="24608"/>
                  </a:lnTo>
                  <a:cubicBezTo>
                    <a:pt x="4202" y="24788"/>
                    <a:pt x="4581" y="24878"/>
                    <a:pt x="4960" y="24878"/>
                  </a:cubicBezTo>
                  <a:cubicBezTo>
                    <a:pt x="5382" y="24878"/>
                    <a:pt x="5804" y="24767"/>
                    <a:pt x="6179" y="24548"/>
                  </a:cubicBezTo>
                  <a:lnTo>
                    <a:pt x="13073" y="20429"/>
                  </a:lnTo>
                  <a:lnTo>
                    <a:pt x="13180" y="4105"/>
                  </a:lnTo>
                  <a:cubicBezTo>
                    <a:pt x="13192" y="3593"/>
                    <a:pt x="12918" y="3129"/>
                    <a:pt x="12478" y="2867"/>
                  </a:cubicBezTo>
                  <a:lnTo>
                    <a:pt x="12478" y="2855"/>
                  </a:lnTo>
                  <a:lnTo>
                    <a:pt x="7513" y="248"/>
                  </a:lnTo>
                  <a:cubicBezTo>
                    <a:pt x="7442" y="200"/>
                    <a:pt x="7370" y="152"/>
                    <a:pt x="7287" y="117"/>
                  </a:cubicBezTo>
                  <a:lnTo>
                    <a:pt x="7275" y="117"/>
                  </a:lnTo>
                  <a:cubicBezTo>
                    <a:pt x="7096" y="40"/>
                    <a:pt x="6903" y="0"/>
                    <a:pt x="67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8"/>
            <p:cNvSpPr/>
            <p:nvPr/>
          </p:nvSpPr>
          <p:spPr>
            <a:xfrm>
              <a:off x="3211641" y="3523479"/>
              <a:ext cx="67750" cy="74122"/>
            </a:xfrm>
            <a:custGeom>
              <a:avLst/>
              <a:gdLst/>
              <a:ahLst/>
              <a:cxnLst/>
              <a:rect l="l" t="t" r="r" b="b"/>
              <a:pathLst>
                <a:path w="2275" h="2489" extrusionOk="0">
                  <a:moveTo>
                    <a:pt x="2274" y="1"/>
                  </a:moveTo>
                  <a:lnTo>
                    <a:pt x="0" y="1322"/>
                  </a:lnTo>
                  <a:lnTo>
                    <a:pt x="48" y="2489"/>
                  </a:lnTo>
                  <a:lnTo>
                    <a:pt x="1905" y="1382"/>
                  </a:lnTo>
                  <a:cubicBezTo>
                    <a:pt x="2131" y="1251"/>
                    <a:pt x="2262" y="1013"/>
                    <a:pt x="2274" y="751"/>
                  </a:cubicBezTo>
                  <a:lnTo>
                    <a:pt x="2274" y="1"/>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8"/>
            <p:cNvSpPr/>
            <p:nvPr/>
          </p:nvSpPr>
          <p:spPr>
            <a:xfrm>
              <a:off x="3194963" y="3507367"/>
              <a:ext cx="100359" cy="106553"/>
            </a:xfrm>
            <a:custGeom>
              <a:avLst/>
              <a:gdLst/>
              <a:ahLst/>
              <a:cxnLst/>
              <a:rect l="l" t="t" r="r" b="b"/>
              <a:pathLst>
                <a:path w="3370" h="3578" extrusionOk="0">
                  <a:moveTo>
                    <a:pt x="2831" y="1"/>
                  </a:moveTo>
                  <a:cubicBezTo>
                    <a:pt x="2741" y="1"/>
                    <a:pt x="2648" y="25"/>
                    <a:pt x="2560" y="77"/>
                  </a:cubicBezTo>
                  <a:lnTo>
                    <a:pt x="286" y="1399"/>
                  </a:lnTo>
                  <a:cubicBezTo>
                    <a:pt x="108" y="1494"/>
                    <a:pt x="0" y="1685"/>
                    <a:pt x="12" y="1887"/>
                  </a:cubicBezTo>
                  <a:lnTo>
                    <a:pt x="72" y="3054"/>
                  </a:lnTo>
                  <a:cubicBezTo>
                    <a:pt x="84" y="3351"/>
                    <a:pt x="322" y="3578"/>
                    <a:pt x="608" y="3578"/>
                  </a:cubicBezTo>
                  <a:cubicBezTo>
                    <a:pt x="703" y="3578"/>
                    <a:pt x="798" y="3542"/>
                    <a:pt x="881" y="3494"/>
                  </a:cubicBezTo>
                  <a:lnTo>
                    <a:pt x="2739" y="2387"/>
                  </a:lnTo>
                  <a:cubicBezTo>
                    <a:pt x="3132" y="2161"/>
                    <a:pt x="3370" y="1744"/>
                    <a:pt x="3370" y="1292"/>
                  </a:cubicBezTo>
                  <a:lnTo>
                    <a:pt x="3370" y="554"/>
                  </a:lnTo>
                  <a:cubicBezTo>
                    <a:pt x="3370" y="230"/>
                    <a:pt x="3112" y="1"/>
                    <a:pt x="28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8"/>
            <p:cNvSpPr/>
            <p:nvPr/>
          </p:nvSpPr>
          <p:spPr>
            <a:xfrm>
              <a:off x="3099216" y="3452927"/>
              <a:ext cx="180169" cy="109948"/>
            </a:xfrm>
            <a:custGeom>
              <a:avLst/>
              <a:gdLst/>
              <a:ahLst/>
              <a:cxnLst/>
              <a:rect l="l" t="t" r="r" b="b"/>
              <a:pathLst>
                <a:path w="6050" h="3692" extrusionOk="0">
                  <a:moveTo>
                    <a:pt x="1798" y="0"/>
                  </a:moveTo>
                  <a:cubicBezTo>
                    <a:pt x="1597" y="0"/>
                    <a:pt x="1395" y="51"/>
                    <a:pt x="1215" y="155"/>
                  </a:cubicBezTo>
                  <a:lnTo>
                    <a:pt x="406" y="607"/>
                  </a:lnTo>
                  <a:cubicBezTo>
                    <a:pt x="1" y="834"/>
                    <a:pt x="1" y="1405"/>
                    <a:pt x="382" y="1631"/>
                  </a:cubicBezTo>
                  <a:lnTo>
                    <a:pt x="3763" y="3691"/>
                  </a:lnTo>
                  <a:lnTo>
                    <a:pt x="6049" y="2370"/>
                  </a:lnTo>
                  <a:lnTo>
                    <a:pt x="2406" y="167"/>
                  </a:lnTo>
                  <a:cubicBezTo>
                    <a:pt x="2222" y="57"/>
                    <a:pt x="2010" y="0"/>
                    <a:pt x="1798"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8"/>
            <p:cNvSpPr/>
            <p:nvPr/>
          </p:nvSpPr>
          <p:spPr>
            <a:xfrm>
              <a:off x="3080424" y="3436786"/>
              <a:ext cx="217751" cy="142378"/>
            </a:xfrm>
            <a:custGeom>
              <a:avLst/>
              <a:gdLst/>
              <a:ahLst/>
              <a:cxnLst/>
              <a:rect l="l" t="t" r="r" b="b"/>
              <a:pathLst>
                <a:path w="7312" h="4781" extrusionOk="0">
                  <a:moveTo>
                    <a:pt x="2476" y="1088"/>
                  </a:moveTo>
                  <a:cubicBezTo>
                    <a:pt x="2579" y="1088"/>
                    <a:pt x="2680" y="1121"/>
                    <a:pt x="2763" y="1173"/>
                  </a:cubicBezTo>
                  <a:lnTo>
                    <a:pt x="5620" y="2912"/>
                  </a:lnTo>
                  <a:lnTo>
                    <a:pt x="4418" y="3602"/>
                  </a:lnTo>
                  <a:lnTo>
                    <a:pt x="1310" y="1721"/>
                  </a:lnTo>
                  <a:lnTo>
                    <a:pt x="1310" y="1626"/>
                  </a:lnTo>
                  <a:lnTo>
                    <a:pt x="2120" y="1161"/>
                  </a:lnTo>
                  <a:cubicBezTo>
                    <a:pt x="2215" y="1114"/>
                    <a:pt x="2322" y="1090"/>
                    <a:pt x="2430" y="1090"/>
                  </a:cubicBezTo>
                  <a:cubicBezTo>
                    <a:pt x="2445" y="1088"/>
                    <a:pt x="2460" y="1088"/>
                    <a:pt x="2476" y="1088"/>
                  </a:cubicBezTo>
                  <a:close/>
                  <a:moveTo>
                    <a:pt x="2442" y="0"/>
                  </a:moveTo>
                  <a:cubicBezTo>
                    <a:pt x="2150" y="0"/>
                    <a:pt x="1859" y="75"/>
                    <a:pt x="1596" y="221"/>
                  </a:cubicBezTo>
                  <a:lnTo>
                    <a:pt x="775" y="673"/>
                  </a:lnTo>
                  <a:cubicBezTo>
                    <a:pt x="13" y="1102"/>
                    <a:pt x="1" y="2185"/>
                    <a:pt x="739" y="2638"/>
                  </a:cubicBezTo>
                  <a:lnTo>
                    <a:pt x="4120" y="4698"/>
                  </a:lnTo>
                  <a:cubicBezTo>
                    <a:pt x="4204" y="4745"/>
                    <a:pt x="4299" y="4781"/>
                    <a:pt x="4406" y="4781"/>
                  </a:cubicBezTo>
                  <a:cubicBezTo>
                    <a:pt x="4501" y="4781"/>
                    <a:pt x="4585" y="4745"/>
                    <a:pt x="4668" y="4709"/>
                  </a:cubicBezTo>
                  <a:lnTo>
                    <a:pt x="6942" y="3388"/>
                  </a:lnTo>
                  <a:cubicBezTo>
                    <a:pt x="7299" y="3185"/>
                    <a:pt x="7311" y="2673"/>
                    <a:pt x="6954" y="2459"/>
                  </a:cubicBezTo>
                  <a:lnTo>
                    <a:pt x="3323" y="245"/>
                  </a:lnTo>
                  <a:cubicBezTo>
                    <a:pt x="3049" y="81"/>
                    <a:pt x="2746" y="0"/>
                    <a:pt x="2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8"/>
            <p:cNvSpPr/>
            <p:nvPr/>
          </p:nvSpPr>
          <p:spPr>
            <a:xfrm>
              <a:off x="3096744" y="3486610"/>
              <a:ext cx="116321" cy="110990"/>
            </a:xfrm>
            <a:custGeom>
              <a:avLst/>
              <a:gdLst/>
              <a:ahLst/>
              <a:cxnLst/>
              <a:rect l="l" t="t" r="r" b="b"/>
              <a:pathLst>
                <a:path w="3906" h="3727" extrusionOk="0">
                  <a:moveTo>
                    <a:pt x="96" y="0"/>
                  </a:moveTo>
                  <a:lnTo>
                    <a:pt x="12" y="643"/>
                  </a:lnTo>
                  <a:cubicBezTo>
                    <a:pt x="0" y="929"/>
                    <a:pt x="143" y="1203"/>
                    <a:pt x="381" y="1370"/>
                  </a:cubicBezTo>
                  <a:lnTo>
                    <a:pt x="3906" y="3727"/>
                  </a:lnTo>
                  <a:lnTo>
                    <a:pt x="3870" y="2560"/>
                  </a:lnTo>
                  <a:lnTo>
                    <a:pt x="96"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8"/>
            <p:cNvSpPr/>
            <p:nvPr/>
          </p:nvSpPr>
          <p:spPr>
            <a:xfrm>
              <a:off x="3080781" y="3470677"/>
              <a:ext cx="148602" cy="143242"/>
            </a:xfrm>
            <a:custGeom>
              <a:avLst/>
              <a:gdLst/>
              <a:ahLst/>
              <a:cxnLst/>
              <a:rect l="l" t="t" r="r" b="b"/>
              <a:pathLst>
                <a:path w="4990" h="4810" extrusionOk="0">
                  <a:moveTo>
                    <a:pt x="627" y="1"/>
                  </a:moveTo>
                  <a:cubicBezTo>
                    <a:pt x="371" y="1"/>
                    <a:pt x="130" y="187"/>
                    <a:pt x="96" y="476"/>
                  </a:cubicBezTo>
                  <a:lnTo>
                    <a:pt x="13" y="1178"/>
                  </a:lnTo>
                  <a:cubicBezTo>
                    <a:pt x="1" y="1643"/>
                    <a:pt x="227" y="2083"/>
                    <a:pt x="620" y="2345"/>
                  </a:cubicBezTo>
                  <a:lnTo>
                    <a:pt x="4144" y="4714"/>
                  </a:lnTo>
                  <a:cubicBezTo>
                    <a:pt x="4239" y="4774"/>
                    <a:pt x="4334" y="4810"/>
                    <a:pt x="4442" y="4810"/>
                  </a:cubicBezTo>
                  <a:cubicBezTo>
                    <a:pt x="4537" y="4810"/>
                    <a:pt x="4632" y="4786"/>
                    <a:pt x="4704" y="4738"/>
                  </a:cubicBezTo>
                  <a:cubicBezTo>
                    <a:pt x="4882" y="4631"/>
                    <a:pt x="4989" y="4441"/>
                    <a:pt x="4977" y="4238"/>
                  </a:cubicBezTo>
                  <a:lnTo>
                    <a:pt x="4930" y="3071"/>
                  </a:lnTo>
                  <a:cubicBezTo>
                    <a:pt x="4930" y="2905"/>
                    <a:pt x="4835" y="2750"/>
                    <a:pt x="4704" y="2643"/>
                  </a:cubicBezTo>
                  <a:lnTo>
                    <a:pt x="929" y="95"/>
                  </a:lnTo>
                  <a:cubicBezTo>
                    <a:pt x="834" y="30"/>
                    <a:pt x="729" y="1"/>
                    <a:pt x="6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8"/>
            <p:cNvSpPr/>
            <p:nvPr/>
          </p:nvSpPr>
          <p:spPr>
            <a:xfrm>
              <a:off x="3134686" y="2776030"/>
              <a:ext cx="199645" cy="788574"/>
            </a:xfrm>
            <a:custGeom>
              <a:avLst/>
              <a:gdLst/>
              <a:ahLst/>
              <a:cxnLst/>
              <a:rect l="l" t="t" r="r" b="b"/>
              <a:pathLst>
                <a:path w="6704" h="26480" extrusionOk="0">
                  <a:moveTo>
                    <a:pt x="3340" y="0"/>
                  </a:moveTo>
                  <a:cubicBezTo>
                    <a:pt x="1420" y="0"/>
                    <a:pt x="1" y="1888"/>
                    <a:pt x="167" y="4025"/>
                  </a:cubicBezTo>
                  <a:cubicBezTo>
                    <a:pt x="167" y="4120"/>
                    <a:pt x="191" y="4215"/>
                    <a:pt x="215" y="4322"/>
                  </a:cubicBezTo>
                  <a:lnTo>
                    <a:pt x="1548" y="25456"/>
                  </a:lnTo>
                  <a:cubicBezTo>
                    <a:pt x="1596" y="26027"/>
                    <a:pt x="2358" y="26468"/>
                    <a:pt x="3251" y="26480"/>
                  </a:cubicBezTo>
                  <a:cubicBezTo>
                    <a:pt x="4156" y="26480"/>
                    <a:pt x="4906" y="26039"/>
                    <a:pt x="4953" y="25468"/>
                  </a:cubicBezTo>
                  <a:lnTo>
                    <a:pt x="6168" y="7787"/>
                  </a:lnTo>
                  <a:lnTo>
                    <a:pt x="6465" y="4382"/>
                  </a:lnTo>
                  <a:cubicBezTo>
                    <a:pt x="6477" y="4275"/>
                    <a:pt x="6501" y="4167"/>
                    <a:pt x="6513" y="4060"/>
                  </a:cubicBezTo>
                  <a:cubicBezTo>
                    <a:pt x="6704" y="1929"/>
                    <a:pt x="5299" y="12"/>
                    <a:pt x="3358" y="0"/>
                  </a:cubicBezTo>
                  <a:cubicBezTo>
                    <a:pt x="3352" y="0"/>
                    <a:pt x="3346" y="0"/>
                    <a:pt x="3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8"/>
            <p:cNvSpPr/>
            <p:nvPr/>
          </p:nvSpPr>
          <p:spPr>
            <a:xfrm>
              <a:off x="3120152" y="2760067"/>
              <a:ext cx="228710" cy="820856"/>
            </a:xfrm>
            <a:custGeom>
              <a:avLst/>
              <a:gdLst/>
              <a:ahLst/>
              <a:cxnLst/>
              <a:rect l="l" t="t" r="r" b="b"/>
              <a:pathLst>
                <a:path w="7680" h="27564" extrusionOk="0">
                  <a:moveTo>
                    <a:pt x="3846" y="1084"/>
                  </a:moveTo>
                  <a:cubicBezTo>
                    <a:pt x="4536" y="1084"/>
                    <a:pt x="5179" y="1382"/>
                    <a:pt x="5632" y="1905"/>
                  </a:cubicBezTo>
                  <a:cubicBezTo>
                    <a:pt x="6263" y="2632"/>
                    <a:pt x="6561" y="3584"/>
                    <a:pt x="6465" y="4549"/>
                  </a:cubicBezTo>
                  <a:cubicBezTo>
                    <a:pt x="6465" y="4596"/>
                    <a:pt x="6453" y="4644"/>
                    <a:pt x="6441" y="4692"/>
                  </a:cubicBezTo>
                  <a:lnTo>
                    <a:pt x="6120" y="8287"/>
                  </a:lnTo>
                  <a:lnTo>
                    <a:pt x="4894" y="25968"/>
                  </a:lnTo>
                  <a:cubicBezTo>
                    <a:pt x="4882" y="26182"/>
                    <a:pt x="4429" y="26480"/>
                    <a:pt x="3763" y="26480"/>
                  </a:cubicBezTo>
                  <a:lnTo>
                    <a:pt x="3751" y="26480"/>
                  </a:lnTo>
                  <a:cubicBezTo>
                    <a:pt x="3060" y="26480"/>
                    <a:pt x="2596" y="26158"/>
                    <a:pt x="2572" y="25956"/>
                  </a:cubicBezTo>
                  <a:lnTo>
                    <a:pt x="1238" y="4906"/>
                  </a:lnTo>
                  <a:cubicBezTo>
                    <a:pt x="1238" y="4858"/>
                    <a:pt x="1238" y="4823"/>
                    <a:pt x="1238" y="4775"/>
                  </a:cubicBezTo>
                  <a:lnTo>
                    <a:pt x="1215" y="4644"/>
                  </a:lnTo>
                  <a:cubicBezTo>
                    <a:pt x="1203" y="4596"/>
                    <a:pt x="1191" y="4561"/>
                    <a:pt x="1191" y="4513"/>
                  </a:cubicBezTo>
                  <a:cubicBezTo>
                    <a:pt x="1107" y="3560"/>
                    <a:pt x="1429" y="2608"/>
                    <a:pt x="2060" y="1882"/>
                  </a:cubicBezTo>
                  <a:cubicBezTo>
                    <a:pt x="2512" y="1370"/>
                    <a:pt x="3155" y="1084"/>
                    <a:pt x="3834" y="1084"/>
                  </a:cubicBezTo>
                  <a:close/>
                  <a:moveTo>
                    <a:pt x="3846" y="0"/>
                  </a:moveTo>
                  <a:cubicBezTo>
                    <a:pt x="2858" y="0"/>
                    <a:pt x="1929" y="417"/>
                    <a:pt x="1274" y="1143"/>
                  </a:cubicBezTo>
                  <a:cubicBezTo>
                    <a:pt x="429" y="2084"/>
                    <a:pt x="0" y="3334"/>
                    <a:pt x="119" y="4608"/>
                  </a:cubicBezTo>
                  <a:cubicBezTo>
                    <a:pt x="119" y="4692"/>
                    <a:pt x="131" y="4763"/>
                    <a:pt x="155" y="4846"/>
                  </a:cubicBezTo>
                  <a:lnTo>
                    <a:pt x="155" y="4870"/>
                  </a:lnTo>
                  <a:lnTo>
                    <a:pt x="155" y="4894"/>
                  </a:lnTo>
                  <a:lnTo>
                    <a:pt x="1488" y="26039"/>
                  </a:lnTo>
                  <a:cubicBezTo>
                    <a:pt x="1560" y="26897"/>
                    <a:pt x="2524" y="27552"/>
                    <a:pt x="3739" y="27563"/>
                  </a:cubicBezTo>
                  <a:lnTo>
                    <a:pt x="3763" y="27563"/>
                  </a:lnTo>
                  <a:cubicBezTo>
                    <a:pt x="4953" y="27563"/>
                    <a:pt x="5906" y="26920"/>
                    <a:pt x="5989" y="26063"/>
                  </a:cubicBezTo>
                  <a:lnTo>
                    <a:pt x="7203" y="8371"/>
                  </a:lnTo>
                  <a:lnTo>
                    <a:pt x="7489" y="5001"/>
                  </a:lnTo>
                  <a:lnTo>
                    <a:pt x="7513" y="4918"/>
                  </a:lnTo>
                  <a:cubicBezTo>
                    <a:pt x="7525" y="4823"/>
                    <a:pt x="7537" y="4739"/>
                    <a:pt x="7549" y="4644"/>
                  </a:cubicBezTo>
                  <a:cubicBezTo>
                    <a:pt x="7680" y="3382"/>
                    <a:pt x="7275" y="2120"/>
                    <a:pt x="6430" y="1179"/>
                  </a:cubicBezTo>
                  <a:cubicBezTo>
                    <a:pt x="5775" y="441"/>
                    <a:pt x="4846" y="12"/>
                    <a:pt x="38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8"/>
            <p:cNvSpPr/>
            <p:nvPr/>
          </p:nvSpPr>
          <p:spPr>
            <a:xfrm>
              <a:off x="3123696" y="2207715"/>
              <a:ext cx="305662" cy="740867"/>
            </a:xfrm>
            <a:custGeom>
              <a:avLst/>
              <a:gdLst/>
              <a:ahLst/>
              <a:cxnLst/>
              <a:rect l="l" t="t" r="r" b="b"/>
              <a:pathLst>
                <a:path w="10264" h="24878" extrusionOk="0">
                  <a:moveTo>
                    <a:pt x="6984" y="0"/>
                  </a:moveTo>
                  <a:cubicBezTo>
                    <a:pt x="6730" y="0"/>
                    <a:pt x="6475" y="69"/>
                    <a:pt x="6251" y="212"/>
                  </a:cubicBezTo>
                  <a:lnTo>
                    <a:pt x="4501" y="1283"/>
                  </a:lnTo>
                  <a:cubicBezTo>
                    <a:pt x="3870" y="1593"/>
                    <a:pt x="3263" y="1974"/>
                    <a:pt x="2703" y="2415"/>
                  </a:cubicBezTo>
                  <a:cubicBezTo>
                    <a:pt x="2167" y="2772"/>
                    <a:pt x="1715" y="3224"/>
                    <a:pt x="1346" y="3760"/>
                  </a:cubicBezTo>
                  <a:cubicBezTo>
                    <a:pt x="1000" y="4212"/>
                    <a:pt x="738" y="4712"/>
                    <a:pt x="584" y="5260"/>
                  </a:cubicBezTo>
                  <a:lnTo>
                    <a:pt x="584" y="5558"/>
                  </a:lnTo>
                  <a:cubicBezTo>
                    <a:pt x="500" y="5903"/>
                    <a:pt x="453" y="6248"/>
                    <a:pt x="453" y="6606"/>
                  </a:cubicBezTo>
                  <a:lnTo>
                    <a:pt x="0" y="22715"/>
                  </a:lnTo>
                  <a:lnTo>
                    <a:pt x="4132" y="24608"/>
                  </a:lnTo>
                  <a:cubicBezTo>
                    <a:pt x="4476" y="24788"/>
                    <a:pt x="4855" y="24878"/>
                    <a:pt x="5234" y="24878"/>
                  </a:cubicBezTo>
                  <a:cubicBezTo>
                    <a:pt x="5656" y="24878"/>
                    <a:pt x="6078" y="24767"/>
                    <a:pt x="6453" y="24548"/>
                  </a:cubicBezTo>
                  <a:lnTo>
                    <a:pt x="8489" y="23322"/>
                  </a:lnTo>
                  <a:cubicBezTo>
                    <a:pt x="8656" y="23167"/>
                    <a:pt x="8823" y="22989"/>
                    <a:pt x="8966" y="22810"/>
                  </a:cubicBezTo>
                  <a:cubicBezTo>
                    <a:pt x="9787" y="21703"/>
                    <a:pt x="10180" y="20310"/>
                    <a:pt x="10228" y="18940"/>
                  </a:cubicBezTo>
                  <a:cubicBezTo>
                    <a:pt x="10263" y="17738"/>
                    <a:pt x="9716" y="5082"/>
                    <a:pt x="9311" y="1045"/>
                  </a:cubicBezTo>
                  <a:lnTo>
                    <a:pt x="7787" y="248"/>
                  </a:lnTo>
                  <a:cubicBezTo>
                    <a:pt x="7716" y="200"/>
                    <a:pt x="7644" y="152"/>
                    <a:pt x="7561" y="117"/>
                  </a:cubicBezTo>
                  <a:lnTo>
                    <a:pt x="7549" y="117"/>
                  </a:lnTo>
                  <a:cubicBezTo>
                    <a:pt x="7370" y="40"/>
                    <a:pt x="7177" y="0"/>
                    <a:pt x="69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8"/>
            <p:cNvSpPr/>
            <p:nvPr/>
          </p:nvSpPr>
          <p:spPr>
            <a:xfrm>
              <a:off x="2999925" y="2278535"/>
              <a:ext cx="458136" cy="284042"/>
            </a:xfrm>
            <a:custGeom>
              <a:avLst/>
              <a:gdLst/>
              <a:ahLst/>
              <a:cxnLst/>
              <a:rect l="l" t="t" r="r" b="b"/>
              <a:pathLst>
                <a:path w="15384" h="9538" extrusionOk="0">
                  <a:moveTo>
                    <a:pt x="2073" y="1"/>
                  </a:moveTo>
                  <a:lnTo>
                    <a:pt x="322" y="680"/>
                  </a:lnTo>
                  <a:lnTo>
                    <a:pt x="1" y="1680"/>
                  </a:lnTo>
                  <a:lnTo>
                    <a:pt x="1585" y="2668"/>
                  </a:lnTo>
                  <a:lnTo>
                    <a:pt x="1823" y="1692"/>
                  </a:lnTo>
                  <a:lnTo>
                    <a:pt x="4049" y="3513"/>
                  </a:lnTo>
                  <a:lnTo>
                    <a:pt x="4466" y="3858"/>
                  </a:lnTo>
                  <a:lnTo>
                    <a:pt x="4478" y="3835"/>
                  </a:lnTo>
                  <a:lnTo>
                    <a:pt x="10812" y="8954"/>
                  </a:lnTo>
                  <a:lnTo>
                    <a:pt x="10824" y="8954"/>
                  </a:lnTo>
                  <a:cubicBezTo>
                    <a:pt x="11193" y="9157"/>
                    <a:pt x="11574" y="9312"/>
                    <a:pt x="11979" y="9407"/>
                  </a:cubicBezTo>
                  <a:cubicBezTo>
                    <a:pt x="12350" y="9495"/>
                    <a:pt x="12714" y="9537"/>
                    <a:pt x="13057" y="9537"/>
                  </a:cubicBezTo>
                  <a:cubicBezTo>
                    <a:pt x="14143" y="9537"/>
                    <a:pt x="15009" y="9116"/>
                    <a:pt x="15181" y="8419"/>
                  </a:cubicBezTo>
                  <a:cubicBezTo>
                    <a:pt x="15384" y="7549"/>
                    <a:pt x="14455" y="6585"/>
                    <a:pt x="13074" y="6156"/>
                  </a:cubicBezTo>
                  <a:lnTo>
                    <a:pt x="13050" y="6156"/>
                  </a:lnTo>
                  <a:lnTo>
                    <a:pt x="13015" y="6144"/>
                  </a:lnTo>
                  <a:cubicBezTo>
                    <a:pt x="12951" y="6123"/>
                    <a:pt x="12878" y="6092"/>
                    <a:pt x="12803" y="6069"/>
                  </a:cubicBezTo>
                  <a:lnTo>
                    <a:pt x="12803" y="6069"/>
                  </a:lnTo>
                  <a:cubicBezTo>
                    <a:pt x="12851" y="6080"/>
                    <a:pt x="12914" y="6094"/>
                    <a:pt x="12967" y="6109"/>
                  </a:cubicBezTo>
                  <a:cubicBezTo>
                    <a:pt x="11361" y="5317"/>
                    <a:pt x="5630" y="1691"/>
                    <a:pt x="5527" y="1691"/>
                  </a:cubicBezTo>
                  <a:cubicBezTo>
                    <a:pt x="5526" y="1691"/>
                    <a:pt x="5526" y="1691"/>
                    <a:pt x="5525" y="1692"/>
                  </a:cubicBezTo>
                  <a:lnTo>
                    <a:pt x="4109" y="299"/>
                  </a:lnTo>
                  <a:lnTo>
                    <a:pt x="20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8"/>
            <p:cNvSpPr/>
            <p:nvPr/>
          </p:nvSpPr>
          <p:spPr>
            <a:xfrm>
              <a:off x="3386070" y="2460438"/>
              <a:ext cx="4288" cy="1459"/>
            </a:xfrm>
            <a:custGeom>
              <a:avLst/>
              <a:gdLst/>
              <a:ahLst/>
              <a:cxnLst/>
              <a:rect l="l" t="t" r="r" b="b"/>
              <a:pathLst>
                <a:path w="144" h="49" extrusionOk="0">
                  <a:moveTo>
                    <a:pt x="1" y="1"/>
                  </a:moveTo>
                  <a:lnTo>
                    <a:pt x="49" y="36"/>
                  </a:lnTo>
                  <a:lnTo>
                    <a:pt x="108" y="48"/>
                  </a:lnTo>
                  <a:cubicBezTo>
                    <a:pt x="144" y="48"/>
                    <a:pt x="84" y="25"/>
                    <a:pt x="1" y="1"/>
                  </a:cubicBezTo>
                  <a:close/>
                </a:path>
              </a:pathLst>
            </a:custGeom>
            <a:solidFill>
              <a:srgbClr val="E27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8"/>
            <p:cNvSpPr/>
            <p:nvPr/>
          </p:nvSpPr>
          <p:spPr>
            <a:xfrm>
              <a:off x="2982205" y="2262095"/>
              <a:ext cx="493604" cy="316442"/>
            </a:xfrm>
            <a:custGeom>
              <a:avLst/>
              <a:gdLst/>
              <a:ahLst/>
              <a:cxnLst/>
              <a:rect l="l" t="t" r="r" b="b"/>
              <a:pathLst>
                <a:path w="16575" h="10626" extrusionOk="0">
                  <a:moveTo>
                    <a:pt x="2715" y="1101"/>
                  </a:moveTo>
                  <a:lnTo>
                    <a:pt x="4442" y="1351"/>
                  </a:lnTo>
                  <a:lnTo>
                    <a:pt x="5739" y="2625"/>
                  </a:lnTo>
                  <a:cubicBezTo>
                    <a:pt x="5799" y="2684"/>
                    <a:pt x="5870" y="2732"/>
                    <a:pt x="5942" y="2755"/>
                  </a:cubicBezTo>
                  <a:cubicBezTo>
                    <a:pt x="6168" y="2875"/>
                    <a:pt x="6930" y="3339"/>
                    <a:pt x="7728" y="3839"/>
                  </a:cubicBezTo>
                  <a:cubicBezTo>
                    <a:pt x="9430" y="4875"/>
                    <a:pt x="11693" y="6268"/>
                    <a:pt x="12907" y="6923"/>
                  </a:cubicBezTo>
                  <a:cubicBezTo>
                    <a:pt x="12990" y="7018"/>
                    <a:pt x="13098" y="7089"/>
                    <a:pt x="13217" y="7137"/>
                  </a:cubicBezTo>
                  <a:lnTo>
                    <a:pt x="13252" y="7137"/>
                  </a:lnTo>
                  <a:lnTo>
                    <a:pt x="13359" y="7161"/>
                  </a:lnTo>
                  <a:lnTo>
                    <a:pt x="13431" y="7197"/>
                  </a:lnTo>
                  <a:cubicBezTo>
                    <a:pt x="13455" y="7208"/>
                    <a:pt x="13490" y="7208"/>
                    <a:pt x="13526" y="7220"/>
                  </a:cubicBezTo>
                  <a:cubicBezTo>
                    <a:pt x="14705" y="7589"/>
                    <a:pt x="15372" y="8351"/>
                    <a:pt x="15253" y="8828"/>
                  </a:cubicBezTo>
                  <a:cubicBezTo>
                    <a:pt x="15181" y="9078"/>
                    <a:pt x="14919" y="9292"/>
                    <a:pt x="14502" y="9423"/>
                  </a:cubicBezTo>
                  <a:cubicBezTo>
                    <a:pt x="14205" y="9500"/>
                    <a:pt x="13901" y="9539"/>
                    <a:pt x="13598" y="9539"/>
                  </a:cubicBezTo>
                  <a:cubicBezTo>
                    <a:pt x="13294" y="9539"/>
                    <a:pt x="12990" y="9500"/>
                    <a:pt x="12693" y="9423"/>
                  </a:cubicBezTo>
                  <a:cubicBezTo>
                    <a:pt x="12336" y="9340"/>
                    <a:pt x="12002" y="9209"/>
                    <a:pt x="11681" y="9030"/>
                  </a:cubicBezTo>
                  <a:lnTo>
                    <a:pt x="11657" y="9018"/>
                  </a:lnTo>
                  <a:lnTo>
                    <a:pt x="5406" y="3970"/>
                  </a:lnTo>
                  <a:cubicBezTo>
                    <a:pt x="5370" y="3934"/>
                    <a:pt x="5335" y="3910"/>
                    <a:pt x="5299" y="3898"/>
                  </a:cubicBezTo>
                  <a:lnTo>
                    <a:pt x="2751" y="1815"/>
                  </a:lnTo>
                  <a:cubicBezTo>
                    <a:pt x="2648" y="1732"/>
                    <a:pt x="2527" y="1693"/>
                    <a:pt x="2409" y="1693"/>
                  </a:cubicBezTo>
                  <a:cubicBezTo>
                    <a:pt x="2173" y="1693"/>
                    <a:pt x="1945" y="1847"/>
                    <a:pt x="1882" y="2101"/>
                  </a:cubicBezTo>
                  <a:lnTo>
                    <a:pt x="1822" y="2351"/>
                  </a:lnTo>
                  <a:lnTo>
                    <a:pt x="1227" y="1982"/>
                  </a:lnTo>
                  <a:lnTo>
                    <a:pt x="1346" y="1636"/>
                  </a:lnTo>
                  <a:lnTo>
                    <a:pt x="2715" y="1101"/>
                  </a:lnTo>
                  <a:close/>
                  <a:moveTo>
                    <a:pt x="2668" y="1"/>
                  </a:moveTo>
                  <a:cubicBezTo>
                    <a:pt x="2597" y="1"/>
                    <a:pt x="2528" y="14"/>
                    <a:pt x="2465" y="41"/>
                  </a:cubicBezTo>
                  <a:lnTo>
                    <a:pt x="715" y="720"/>
                  </a:lnTo>
                  <a:cubicBezTo>
                    <a:pt x="560" y="779"/>
                    <a:pt x="441" y="910"/>
                    <a:pt x="394" y="1065"/>
                  </a:cubicBezTo>
                  <a:lnTo>
                    <a:pt x="72" y="2065"/>
                  </a:lnTo>
                  <a:cubicBezTo>
                    <a:pt x="1" y="2303"/>
                    <a:pt x="96" y="2565"/>
                    <a:pt x="310" y="2696"/>
                  </a:cubicBezTo>
                  <a:lnTo>
                    <a:pt x="1894" y="3672"/>
                  </a:lnTo>
                  <a:cubicBezTo>
                    <a:pt x="1979" y="3722"/>
                    <a:pt x="2080" y="3750"/>
                    <a:pt x="2181" y="3750"/>
                  </a:cubicBezTo>
                  <a:cubicBezTo>
                    <a:pt x="2250" y="3750"/>
                    <a:pt x="2319" y="3737"/>
                    <a:pt x="2382" y="3708"/>
                  </a:cubicBezTo>
                  <a:cubicBezTo>
                    <a:pt x="2549" y="3648"/>
                    <a:pt x="2668" y="3506"/>
                    <a:pt x="2703" y="3339"/>
                  </a:cubicBezTo>
                  <a:lnTo>
                    <a:pt x="2739" y="3196"/>
                  </a:lnTo>
                  <a:lnTo>
                    <a:pt x="4716" y="4815"/>
                  </a:lnTo>
                  <a:cubicBezTo>
                    <a:pt x="4751" y="4851"/>
                    <a:pt x="4787" y="4875"/>
                    <a:pt x="4835" y="4887"/>
                  </a:cubicBezTo>
                  <a:lnTo>
                    <a:pt x="11062" y="9923"/>
                  </a:lnTo>
                  <a:cubicBezTo>
                    <a:pt x="11109" y="9959"/>
                    <a:pt x="11169" y="9994"/>
                    <a:pt x="11228" y="10018"/>
                  </a:cubicBezTo>
                  <a:cubicBezTo>
                    <a:pt x="11609" y="10221"/>
                    <a:pt x="12014" y="10375"/>
                    <a:pt x="12443" y="10471"/>
                  </a:cubicBezTo>
                  <a:cubicBezTo>
                    <a:pt x="12836" y="10566"/>
                    <a:pt x="13240" y="10626"/>
                    <a:pt x="13657" y="10626"/>
                  </a:cubicBezTo>
                  <a:cubicBezTo>
                    <a:pt x="14050" y="10626"/>
                    <a:pt x="14443" y="10566"/>
                    <a:pt x="14824" y="10459"/>
                  </a:cubicBezTo>
                  <a:cubicBezTo>
                    <a:pt x="15610" y="10209"/>
                    <a:pt x="16146" y="9721"/>
                    <a:pt x="16288" y="9090"/>
                  </a:cubicBezTo>
                  <a:cubicBezTo>
                    <a:pt x="16574" y="7935"/>
                    <a:pt x="15538" y="6720"/>
                    <a:pt x="13824" y="6184"/>
                  </a:cubicBezTo>
                  <a:lnTo>
                    <a:pt x="13812" y="6184"/>
                  </a:lnTo>
                  <a:lnTo>
                    <a:pt x="13800" y="6173"/>
                  </a:lnTo>
                  <a:cubicBezTo>
                    <a:pt x="12800" y="5673"/>
                    <a:pt x="10085" y="4018"/>
                    <a:pt x="8287" y="2910"/>
                  </a:cubicBezTo>
                  <a:cubicBezTo>
                    <a:pt x="7287" y="2291"/>
                    <a:pt x="6763" y="1970"/>
                    <a:pt x="6454" y="1815"/>
                  </a:cubicBezTo>
                  <a:lnTo>
                    <a:pt x="5073" y="458"/>
                  </a:lnTo>
                  <a:cubicBezTo>
                    <a:pt x="4989" y="374"/>
                    <a:pt x="4882" y="327"/>
                    <a:pt x="4775" y="303"/>
                  </a:cubicBezTo>
                  <a:lnTo>
                    <a:pt x="2739" y="5"/>
                  </a:lnTo>
                  <a:cubicBezTo>
                    <a:pt x="2715" y="2"/>
                    <a:pt x="2691" y="1"/>
                    <a:pt x="2668"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8"/>
            <p:cNvSpPr/>
            <p:nvPr/>
          </p:nvSpPr>
          <p:spPr>
            <a:xfrm>
              <a:off x="3369422" y="2444327"/>
              <a:ext cx="37255" cy="33532"/>
            </a:xfrm>
            <a:custGeom>
              <a:avLst/>
              <a:gdLst/>
              <a:ahLst/>
              <a:cxnLst/>
              <a:rect l="l" t="t" r="r" b="b"/>
              <a:pathLst>
                <a:path w="1251" h="1126" extrusionOk="0">
                  <a:moveTo>
                    <a:pt x="579" y="0"/>
                  </a:moveTo>
                  <a:cubicBezTo>
                    <a:pt x="355" y="0"/>
                    <a:pt x="153" y="143"/>
                    <a:pt x="84" y="351"/>
                  </a:cubicBezTo>
                  <a:cubicBezTo>
                    <a:pt x="0" y="625"/>
                    <a:pt x="119" y="923"/>
                    <a:pt x="369" y="1054"/>
                  </a:cubicBezTo>
                  <a:cubicBezTo>
                    <a:pt x="405" y="1066"/>
                    <a:pt x="441" y="1078"/>
                    <a:pt x="465" y="1089"/>
                  </a:cubicBezTo>
                  <a:lnTo>
                    <a:pt x="465" y="1078"/>
                  </a:lnTo>
                  <a:lnTo>
                    <a:pt x="643" y="673"/>
                  </a:lnTo>
                  <a:lnTo>
                    <a:pt x="500" y="1101"/>
                  </a:lnTo>
                  <a:cubicBezTo>
                    <a:pt x="560" y="1113"/>
                    <a:pt x="608" y="1125"/>
                    <a:pt x="667" y="1125"/>
                  </a:cubicBezTo>
                  <a:lnTo>
                    <a:pt x="703" y="1125"/>
                  </a:lnTo>
                  <a:cubicBezTo>
                    <a:pt x="965" y="1113"/>
                    <a:pt x="1191" y="911"/>
                    <a:pt x="1227" y="637"/>
                  </a:cubicBezTo>
                  <a:cubicBezTo>
                    <a:pt x="1250" y="423"/>
                    <a:pt x="1179" y="149"/>
                    <a:pt x="715" y="18"/>
                  </a:cubicBezTo>
                  <a:cubicBezTo>
                    <a:pt x="669" y="6"/>
                    <a:pt x="624" y="0"/>
                    <a:pt x="579"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8"/>
            <p:cNvSpPr/>
            <p:nvPr/>
          </p:nvSpPr>
          <p:spPr>
            <a:xfrm>
              <a:off x="3327579" y="2121111"/>
              <a:ext cx="186869" cy="442888"/>
            </a:xfrm>
            <a:custGeom>
              <a:avLst/>
              <a:gdLst/>
              <a:ahLst/>
              <a:cxnLst/>
              <a:rect l="l" t="t" r="r" b="b"/>
              <a:pathLst>
                <a:path w="6275" h="14872" extrusionOk="0">
                  <a:moveTo>
                    <a:pt x="3584" y="0"/>
                  </a:moveTo>
                  <a:cubicBezTo>
                    <a:pt x="2108" y="0"/>
                    <a:pt x="905" y="2025"/>
                    <a:pt x="905" y="4513"/>
                  </a:cubicBezTo>
                  <a:cubicBezTo>
                    <a:pt x="905" y="4870"/>
                    <a:pt x="941" y="5227"/>
                    <a:pt x="989" y="5585"/>
                  </a:cubicBezTo>
                  <a:cubicBezTo>
                    <a:pt x="679" y="7049"/>
                    <a:pt x="453" y="8537"/>
                    <a:pt x="274" y="10026"/>
                  </a:cubicBezTo>
                  <a:cubicBezTo>
                    <a:pt x="238" y="10287"/>
                    <a:pt x="203" y="10549"/>
                    <a:pt x="179" y="10811"/>
                  </a:cubicBezTo>
                  <a:cubicBezTo>
                    <a:pt x="143" y="11157"/>
                    <a:pt x="96" y="11502"/>
                    <a:pt x="60" y="11859"/>
                  </a:cubicBezTo>
                  <a:cubicBezTo>
                    <a:pt x="24" y="12121"/>
                    <a:pt x="12" y="12383"/>
                    <a:pt x="12" y="12645"/>
                  </a:cubicBezTo>
                  <a:cubicBezTo>
                    <a:pt x="0" y="13252"/>
                    <a:pt x="215" y="13836"/>
                    <a:pt x="608" y="14300"/>
                  </a:cubicBezTo>
                  <a:cubicBezTo>
                    <a:pt x="1036" y="14776"/>
                    <a:pt x="1643" y="14859"/>
                    <a:pt x="2274" y="14871"/>
                  </a:cubicBezTo>
                  <a:cubicBezTo>
                    <a:pt x="2751" y="14871"/>
                    <a:pt x="3263" y="14836"/>
                    <a:pt x="3632" y="14538"/>
                  </a:cubicBezTo>
                  <a:cubicBezTo>
                    <a:pt x="3798" y="14383"/>
                    <a:pt x="3929" y="14193"/>
                    <a:pt x="4025" y="13990"/>
                  </a:cubicBezTo>
                  <a:cubicBezTo>
                    <a:pt x="4465" y="13181"/>
                    <a:pt x="4680" y="12276"/>
                    <a:pt x="4882" y="11371"/>
                  </a:cubicBezTo>
                  <a:cubicBezTo>
                    <a:pt x="5203" y="9978"/>
                    <a:pt x="5513" y="8597"/>
                    <a:pt x="5846" y="7204"/>
                  </a:cubicBezTo>
                  <a:cubicBezTo>
                    <a:pt x="5906" y="6954"/>
                    <a:pt x="5965" y="6704"/>
                    <a:pt x="6013" y="6430"/>
                  </a:cubicBezTo>
                  <a:cubicBezTo>
                    <a:pt x="6180" y="5811"/>
                    <a:pt x="6275" y="5168"/>
                    <a:pt x="6263" y="4513"/>
                  </a:cubicBezTo>
                  <a:cubicBezTo>
                    <a:pt x="6263" y="2025"/>
                    <a:pt x="5061" y="0"/>
                    <a:pt x="3584" y="0"/>
                  </a:cubicBezTo>
                  <a:close/>
                </a:path>
              </a:pathLst>
            </a:custGeom>
            <a:solidFill>
              <a:srgbClr val="DD4E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8"/>
            <p:cNvSpPr/>
            <p:nvPr/>
          </p:nvSpPr>
          <p:spPr>
            <a:xfrm>
              <a:off x="3310902" y="2105148"/>
              <a:ext cx="219151" cy="474812"/>
            </a:xfrm>
            <a:custGeom>
              <a:avLst/>
              <a:gdLst/>
              <a:ahLst/>
              <a:cxnLst/>
              <a:rect l="l" t="t" r="r" b="b"/>
              <a:pathLst>
                <a:path w="7359" h="15944" extrusionOk="0">
                  <a:moveTo>
                    <a:pt x="4144" y="1084"/>
                  </a:moveTo>
                  <a:cubicBezTo>
                    <a:pt x="5311" y="1084"/>
                    <a:pt x="6287" y="2906"/>
                    <a:pt x="6287" y="5049"/>
                  </a:cubicBezTo>
                  <a:cubicBezTo>
                    <a:pt x="6287" y="5668"/>
                    <a:pt x="6204" y="6275"/>
                    <a:pt x="6037" y="6871"/>
                  </a:cubicBezTo>
                  <a:cubicBezTo>
                    <a:pt x="5990" y="7133"/>
                    <a:pt x="5930" y="7371"/>
                    <a:pt x="5871" y="7621"/>
                  </a:cubicBezTo>
                  <a:cubicBezTo>
                    <a:pt x="5585" y="8811"/>
                    <a:pt x="5311" y="10014"/>
                    <a:pt x="5037" y="11216"/>
                  </a:cubicBezTo>
                  <a:lnTo>
                    <a:pt x="4906" y="11788"/>
                  </a:lnTo>
                  <a:cubicBezTo>
                    <a:pt x="4716" y="12633"/>
                    <a:pt x="4513" y="13526"/>
                    <a:pt x="4108" y="14276"/>
                  </a:cubicBezTo>
                  <a:cubicBezTo>
                    <a:pt x="4037" y="14419"/>
                    <a:pt x="3954" y="14538"/>
                    <a:pt x="3835" y="14657"/>
                  </a:cubicBezTo>
                  <a:cubicBezTo>
                    <a:pt x="3608" y="14848"/>
                    <a:pt x="3204" y="14860"/>
                    <a:pt x="2834" y="14860"/>
                  </a:cubicBezTo>
                  <a:cubicBezTo>
                    <a:pt x="2275" y="14848"/>
                    <a:pt x="1846" y="14788"/>
                    <a:pt x="1560" y="14467"/>
                  </a:cubicBezTo>
                  <a:cubicBezTo>
                    <a:pt x="1263" y="14110"/>
                    <a:pt x="1096" y="13645"/>
                    <a:pt x="1108" y="13169"/>
                  </a:cubicBezTo>
                  <a:cubicBezTo>
                    <a:pt x="1108" y="12931"/>
                    <a:pt x="1120" y="12681"/>
                    <a:pt x="1156" y="12443"/>
                  </a:cubicBezTo>
                  <a:lnTo>
                    <a:pt x="1287" y="11288"/>
                  </a:lnTo>
                  <a:cubicBezTo>
                    <a:pt x="1310" y="11073"/>
                    <a:pt x="1334" y="10847"/>
                    <a:pt x="1358" y="10633"/>
                  </a:cubicBezTo>
                  <a:cubicBezTo>
                    <a:pt x="1572" y="8895"/>
                    <a:pt x="1799" y="7490"/>
                    <a:pt x="2072" y="6228"/>
                  </a:cubicBezTo>
                  <a:cubicBezTo>
                    <a:pt x="2084" y="6168"/>
                    <a:pt x="2084" y="6097"/>
                    <a:pt x="2072" y="6037"/>
                  </a:cubicBezTo>
                  <a:cubicBezTo>
                    <a:pt x="2025" y="5716"/>
                    <a:pt x="2001" y="5382"/>
                    <a:pt x="2001" y="5049"/>
                  </a:cubicBezTo>
                  <a:cubicBezTo>
                    <a:pt x="2001" y="2906"/>
                    <a:pt x="2977" y="1084"/>
                    <a:pt x="4144" y="1084"/>
                  </a:cubicBezTo>
                  <a:close/>
                  <a:moveTo>
                    <a:pt x="4132" y="1"/>
                  </a:moveTo>
                  <a:cubicBezTo>
                    <a:pt x="2322" y="1"/>
                    <a:pt x="906" y="2227"/>
                    <a:pt x="906" y="5061"/>
                  </a:cubicBezTo>
                  <a:cubicBezTo>
                    <a:pt x="906" y="5406"/>
                    <a:pt x="929" y="5751"/>
                    <a:pt x="977" y="6097"/>
                  </a:cubicBezTo>
                  <a:cubicBezTo>
                    <a:pt x="715" y="7371"/>
                    <a:pt x="489" y="8776"/>
                    <a:pt x="275" y="10502"/>
                  </a:cubicBezTo>
                  <a:cubicBezTo>
                    <a:pt x="239" y="10728"/>
                    <a:pt x="215" y="10954"/>
                    <a:pt x="191" y="11181"/>
                  </a:cubicBezTo>
                  <a:lnTo>
                    <a:pt x="60" y="12336"/>
                  </a:lnTo>
                  <a:cubicBezTo>
                    <a:pt x="25" y="12621"/>
                    <a:pt x="13" y="12907"/>
                    <a:pt x="13" y="13193"/>
                  </a:cubicBezTo>
                  <a:cubicBezTo>
                    <a:pt x="1" y="13919"/>
                    <a:pt x="263" y="14633"/>
                    <a:pt x="751" y="15193"/>
                  </a:cubicBezTo>
                  <a:cubicBezTo>
                    <a:pt x="1322" y="15836"/>
                    <a:pt x="2120" y="15931"/>
                    <a:pt x="2811" y="15943"/>
                  </a:cubicBezTo>
                  <a:lnTo>
                    <a:pt x="2918" y="15943"/>
                  </a:lnTo>
                  <a:cubicBezTo>
                    <a:pt x="3454" y="15943"/>
                    <a:pt x="4061" y="15872"/>
                    <a:pt x="4525" y="15479"/>
                  </a:cubicBezTo>
                  <a:cubicBezTo>
                    <a:pt x="4751" y="15288"/>
                    <a:pt x="4930" y="15050"/>
                    <a:pt x="5061" y="14788"/>
                  </a:cubicBezTo>
                  <a:cubicBezTo>
                    <a:pt x="5537" y="13907"/>
                    <a:pt x="5751" y="12955"/>
                    <a:pt x="5966" y="12026"/>
                  </a:cubicBezTo>
                  <a:lnTo>
                    <a:pt x="6097" y="11454"/>
                  </a:lnTo>
                  <a:cubicBezTo>
                    <a:pt x="6371" y="10252"/>
                    <a:pt x="6644" y="9061"/>
                    <a:pt x="6930" y="7871"/>
                  </a:cubicBezTo>
                  <a:cubicBezTo>
                    <a:pt x="6990" y="7609"/>
                    <a:pt x="7049" y="7347"/>
                    <a:pt x="7097" y="7109"/>
                  </a:cubicBezTo>
                  <a:cubicBezTo>
                    <a:pt x="7275" y="6442"/>
                    <a:pt x="7359" y="5751"/>
                    <a:pt x="7359" y="5061"/>
                  </a:cubicBezTo>
                  <a:cubicBezTo>
                    <a:pt x="7359" y="2227"/>
                    <a:pt x="5942" y="1"/>
                    <a:pt x="41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8"/>
            <p:cNvSpPr/>
            <p:nvPr/>
          </p:nvSpPr>
          <p:spPr>
            <a:xfrm>
              <a:off x="3131856" y="2102587"/>
              <a:ext cx="396431" cy="695065"/>
            </a:xfrm>
            <a:custGeom>
              <a:avLst/>
              <a:gdLst/>
              <a:ahLst/>
              <a:cxnLst/>
              <a:rect l="l" t="t" r="r" b="b"/>
              <a:pathLst>
                <a:path w="13312" h="23340" extrusionOk="0">
                  <a:moveTo>
                    <a:pt x="7336" y="1"/>
                  </a:moveTo>
                  <a:cubicBezTo>
                    <a:pt x="7097" y="1"/>
                    <a:pt x="6858" y="14"/>
                    <a:pt x="6620" y="39"/>
                  </a:cubicBezTo>
                  <a:cubicBezTo>
                    <a:pt x="5346" y="122"/>
                    <a:pt x="4096" y="480"/>
                    <a:pt x="2965" y="1075"/>
                  </a:cubicBezTo>
                  <a:cubicBezTo>
                    <a:pt x="1655" y="1789"/>
                    <a:pt x="191" y="3111"/>
                    <a:pt x="167" y="4706"/>
                  </a:cubicBezTo>
                  <a:lnTo>
                    <a:pt x="0" y="20661"/>
                  </a:lnTo>
                  <a:lnTo>
                    <a:pt x="5025" y="23340"/>
                  </a:lnTo>
                  <a:lnTo>
                    <a:pt x="13061" y="18541"/>
                  </a:lnTo>
                  <a:cubicBezTo>
                    <a:pt x="13085" y="16410"/>
                    <a:pt x="13097" y="14291"/>
                    <a:pt x="13109" y="12160"/>
                  </a:cubicBezTo>
                  <a:cubicBezTo>
                    <a:pt x="13121" y="10600"/>
                    <a:pt x="13311" y="9052"/>
                    <a:pt x="13168" y="7492"/>
                  </a:cubicBezTo>
                  <a:cubicBezTo>
                    <a:pt x="13026" y="5956"/>
                    <a:pt x="12656" y="4444"/>
                    <a:pt x="12073" y="3016"/>
                  </a:cubicBezTo>
                  <a:cubicBezTo>
                    <a:pt x="11883" y="2539"/>
                    <a:pt x="11621" y="2099"/>
                    <a:pt x="11299" y="1694"/>
                  </a:cubicBezTo>
                  <a:cubicBezTo>
                    <a:pt x="10775" y="1039"/>
                    <a:pt x="10073" y="551"/>
                    <a:pt x="9275" y="289"/>
                  </a:cubicBezTo>
                  <a:cubicBezTo>
                    <a:pt x="8646" y="97"/>
                    <a:pt x="7992" y="1"/>
                    <a:pt x="73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8"/>
            <p:cNvSpPr/>
            <p:nvPr/>
          </p:nvSpPr>
          <p:spPr>
            <a:xfrm>
              <a:off x="3115536" y="2086714"/>
              <a:ext cx="426569" cy="726900"/>
            </a:xfrm>
            <a:custGeom>
              <a:avLst/>
              <a:gdLst/>
              <a:ahLst/>
              <a:cxnLst/>
              <a:rect l="l" t="t" r="r" b="b"/>
              <a:pathLst>
                <a:path w="14324" h="24409" extrusionOk="0">
                  <a:moveTo>
                    <a:pt x="7917" y="1088"/>
                  </a:moveTo>
                  <a:cubicBezTo>
                    <a:pt x="8576" y="1088"/>
                    <a:pt x="9152" y="1175"/>
                    <a:pt x="9656" y="1334"/>
                  </a:cubicBezTo>
                  <a:cubicBezTo>
                    <a:pt x="10359" y="1560"/>
                    <a:pt x="10978" y="2001"/>
                    <a:pt x="11430" y="2572"/>
                  </a:cubicBezTo>
                  <a:cubicBezTo>
                    <a:pt x="11716" y="2930"/>
                    <a:pt x="11942" y="3334"/>
                    <a:pt x="12109" y="3751"/>
                  </a:cubicBezTo>
                  <a:cubicBezTo>
                    <a:pt x="12681" y="5132"/>
                    <a:pt x="13026" y="6585"/>
                    <a:pt x="13169" y="8073"/>
                  </a:cubicBezTo>
                  <a:cubicBezTo>
                    <a:pt x="13240" y="9061"/>
                    <a:pt x="13240" y="10061"/>
                    <a:pt x="13169" y="11050"/>
                  </a:cubicBezTo>
                  <a:cubicBezTo>
                    <a:pt x="13145" y="11597"/>
                    <a:pt x="13109" y="12145"/>
                    <a:pt x="13109" y="12693"/>
                  </a:cubicBezTo>
                  <a:lnTo>
                    <a:pt x="13073" y="18765"/>
                  </a:lnTo>
                  <a:lnTo>
                    <a:pt x="5561" y="23242"/>
                  </a:lnTo>
                  <a:lnTo>
                    <a:pt x="1096" y="20860"/>
                  </a:lnTo>
                  <a:lnTo>
                    <a:pt x="1262" y="5251"/>
                  </a:lnTo>
                  <a:cubicBezTo>
                    <a:pt x="1286" y="3930"/>
                    <a:pt x="2584" y="2751"/>
                    <a:pt x="3787" y="2084"/>
                  </a:cubicBezTo>
                  <a:cubicBezTo>
                    <a:pt x="4846" y="1525"/>
                    <a:pt x="6013" y="1191"/>
                    <a:pt x="7204" y="1120"/>
                  </a:cubicBezTo>
                  <a:cubicBezTo>
                    <a:pt x="7452" y="1098"/>
                    <a:pt x="7689" y="1088"/>
                    <a:pt x="7917" y="1088"/>
                  </a:cubicBezTo>
                  <a:close/>
                  <a:moveTo>
                    <a:pt x="7945" y="0"/>
                  </a:moveTo>
                  <a:cubicBezTo>
                    <a:pt x="7684" y="0"/>
                    <a:pt x="7414" y="12"/>
                    <a:pt x="7132" y="36"/>
                  </a:cubicBezTo>
                  <a:cubicBezTo>
                    <a:pt x="5775" y="120"/>
                    <a:pt x="4453" y="489"/>
                    <a:pt x="3263" y="1132"/>
                  </a:cubicBezTo>
                  <a:cubicBezTo>
                    <a:pt x="2536" y="1525"/>
                    <a:pt x="203" y="2977"/>
                    <a:pt x="179" y="5227"/>
                  </a:cubicBezTo>
                  <a:lnTo>
                    <a:pt x="0" y="21182"/>
                  </a:lnTo>
                  <a:cubicBezTo>
                    <a:pt x="0" y="21384"/>
                    <a:pt x="108" y="21563"/>
                    <a:pt x="286" y="21658"/>
                  </a:cubicBezTo>
                  <a:lnTo>
                    <a:pt x="5323" y="24337"/>
                  </a:lnTo>
                  <a:cubicBezTo>
                    <a:pt x="5406" y="24385"/>
                    <a:pt x="5489" y="24408"/>
                    <a:pt x="5573" y="24408"/>
                  </a:cubicBezTo>
                  <a:cubicBezTo>
                    <a:pt x="5668" y="24408"/>
                    <a:pt x="5763" y="24373"/>
                    <a:pt x="5846" y="24325"/>
                  </a:cubicBezTo>
                  <a:lnTo>
                    <a:pt x="13883" y="19527"/>
                  </a:lnTo>
                  <a:cubicBezTo>
                    <a:pt x="14050" y="19432"/>
                    <a:pt x="14145" y="19253"/>
                    <a:pt x="14157" y="19062"/>
                  </a:cubicBezTo>
                  <a:lnTo>
                    <a:pt x="14193" y="12693"/>
                  </a:lnTo>
                  <a:cubicBezTo>
                    <a:pt x="14205" y="12157"/>
                    <a:pt x="14228" y="11633"/>
                    <a:pt x="14252" y="11097"/>
                  </a:cubicBezTo>
                  <a:cubicBezTo>
                    <a:pt x="14324" y="10061"/>
                    <a:pt x="14324" y="9014"/>
                    <a:pt x="14252" y="7966"/>
                  </a:cubicBezTo>
                  <a:cubicBezTo>
                    <a:pt x="14097" y="6382"/>
                    <a:pt x="13716" y="4823"/>
                    <a:pt x="13121" y="3334"/>
                  </a:cubicBezTo>
                  <a:cubicBezTo>
                    <a:pt x="12907" y="2822"/>
                    <a:pt x="12621" y="2322"/>
                    <a:pt x="12276" y="1894"/>
                  </a:cubicBezTo>
                  <a:cubicBezTo>
                    <a:pt x="11692" y="1144"/>
                    <a:pt x="10895" y="596"/>
                    <a:pt x="10002" y="298"/>
                  </a:cubicBezTo>
                  <a:cubicBezTo>
                    <a:pt x="9389" y="103"/>
                    <a:pt x="8710" y="0"/>
                    <a:pt x="79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8"/>
            <p:cNvSpPr/>
            <p:nvPr/>
          </p:nvSpPr>
          <p:spPr>
            <a:xfrm>
              <a:off x="2581885" y="2332081"/>
              <a:ext cx="469839" cy="260099"/>
            </a:xfrm>
            <a:custGeom>
              <a:avLst/>
              <a:gdLst/>
              <a:ahLst/>
              <a:cxnLst/>
              <a:rect l="l" t="t" r="r" b="b"/>
              <a:pathLst>
                <a:path w="15777" h="8734" extrusionOk="0">
                  <a:moveTo>
                    <a:pt x="1941" y="1"/>
                  </a:moveTo>
                  <a:lnTo>
                    <a:pt x="239" y="810"/>
                  </a:lnTo>
                  <a:lnTo>
                    <a:pt x="1" y="1834"/>
                  </a:lnTo>
                  <a:lnTo>
                    <a:pt x="1655" y="2691"/>
                  </a:lnTo>
                  <a:lnTo>
                    <a:pt x="1822" y="1703"/>
                  </a:lnTo>
                  <a:lnTo>
                    <a:pt x="4168" y="3358"/>
                  </a:lnTo>
                  <a:lnTo>
                    <a:pt x="4620" y="3680"/>
                  </a:lnTo>
                  <a:lnTo>
                    <a:pt x="4620" y="3656"/>
                  </a:lnTo>
                  <a:lnTo>
                    <a:pt x="11311" y="8299"/>
                  </a:lnTo>
                  <a:lnTo>
                    <a:pt x="11323" y="8299"/>
                  </a:lnTo>
                  <a:cubicBezTo>
                    <a:pt x="11704" y="8478"/>
                    <a:pt x="12097" y="8597"/>
                    <a:pt x="12502" y="8668"/>
                  </a:cubicBezTo>
                  <a:cubicBezTo>
                    <a:pt x="12768" y="8713"/>
                    <a:pt x="13029" y="8734"/>
                    <a:pt x="13280" y="8734"/>
                  </a:cubicBezTo>
                  <a:cubicBezTo>
                    <a:pt x="14513" y="8734"/>
                    <a:pt x="15505" y="8224"/>
                    <a:pt x="15633" y="7442"/>
                  </a:cubicBezTo>
                  <a:cubicBezTo>
                    <a:pt x="15776" y="6561"/>
                    <a:pt x="14788" y="5668"/>
                    <a:pt x="13371" y="5347"/>
                  </a:cubicBezTo>
                  <a:lnTo>
                    <a:pt x="13347" y="5347"/>
                  </a:lnTo>
                  <a:cubicBezTo>
                    <a:pt x="13336" y="5335"/>
                    <a:pt x="13324" y="5335"/>
                    <a:pt x="13312" y="5323"/>
                  </a:cubicBezTo>
                  <a:cubicBezTo>
                    <a:pt x="13228" y="5311"/>
                    <a:pt x="13157" y="5287"/>
                    <a:pt x="13062" y="5275"/>
                  </a:cubicBezTo>
                  <a:cubicBezTo>
                    <a:pt x="13023" y="5268"/>
                    <a:pt x="13013" y="5265"/>
                    <a:pt x="13020" y="5265"/>
                  </a:cubicBezTo>
                  <a:cubicBezTo>
                    <a:pt x="13038" y="5265"/>
                    <a:pt x="13163" y="5282"/>
                    <a:pt x="13264" y="5299"/>
                  </a:cubicBezTo>
                  <a:cubicBezTo>
                    <a:pt x="11598" y="4625"/>
                    <a:pt x="5613" y="1429"/>
                    <a:pt x="5514" y="1429"/>
                  </a:cubicBezTo>
                  <a:cubicBezTo>
                    <a:pt x="5514" y="1429"/>
                    <a:pt x="5513" y="1429"/>
                    <a:pt x="5513" y="1429"/>
                  </a:cubicBezTo>
                  <a:lnTo>
                    <a:pt x="3989" y="144"/>
                  </a:lnTo>
                  <a:lnTo>
                    <a:pt x="194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8"/>
            <p:cNvSpPr/>
            <p:nvPr/>
          </p:nvSpPr>
          <p:spPr>
            <a:xfrm>
              <a:off x="2976904" y="2490220"/>
              <a:ext cx="4259" cy="1102"/>
            </a:xfrm>
            <a:custGeom>
              <a:avLst/>
              <a:gdLst/>
              <a:ahLst/>
              <a:cxnLst/>
              <a:rect l="l" t="t" r="r" b="b"/>
              <a:pathLst>
                <a:path w="143" h="37" extrusionOk="0">
                  <a:moveTo>
                    <a:pt x="0" y="1"/>
                  </a:moveTo>
                  <a:lnTo>
                    <a:pt x="48" y="13"/>
                  </a:lnTo>
                  <a:lnTo>
                    <a:pt x="107" y="37"/>
                  </a:lnTo>
                  <a:cubicBezTo>
                    <a:pt x="143" y="37"/>
                    <a:pt x="83" y="13"/>
                    <a:pt x="0" y="1"/>
                  </a:cubicBezTo>
                  <a:close/>
                </a:path>
              </a:pathLst>
            </a:custGeom>
            <a:solidFill>
              <a:srgbClr val="E27E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8"/>
            <p:cNvSpPr/>
            <p:nvPr/>
          </p:nvSpPr>
          <p:spPr>
            <a:xfrm>
              <a:off x="2564522" y="2316029"/>
              <a:ext cx="504920" cy="292291"/>
            </a:xfrm>
            <a:custGeom>
              <a:avLst/>
              <a:gdLst/>
              <a:ahLst/>
              <a:cxnLst/>
              <a:rect l="l" t="t" r="r" b="b"/>
              <a:pathLst>
                <a:path w="16955" h="9815" extrusionOk="0">
                  <a:moveTo>
                    <a:pt x="2631" y="1087"/>
                  </a:moveTo>
                  <a:lnTo>
                    <a:pt x="4370" y="1218"/>
                  </a:lnTo>
                  <a:lnTo>
                    <a:pt x="5751" y="2397"/>
                  </a:lnTo>
                  <a:cubicBezTo>
                    <a:pt x="5822" y="2445"/>
                    <a:pt x="5894" y="2480"/>
                    <a:pt x="5965" y="2504"/>
                  </a:cubicBezTo>
                  <a:cubicBezTo>
                    <a:pt x="6191" y="2611"/>
                    <a:pt x="6989" y="3028"/>
                    <a:pt x="7834" y="3457"/>
                  </a:cubicBezTo>
                  <a:cubicBezTo>
                    <a:pt x="9608" y="4373"/>
                    <a:pt x="11954" y="5588"/>
                    <a:pt x="13216" y="6159"/>
                  </a:cubicBezTo>
                  <a:cubicBezTo>
                    <a:pt x="13311" y="6255"/>
                    <a:pt x="13418" y="6314"/>
                    <a:pt x="13538" y="6338"/>
                  </a:cubicBezTo>
                  <a:lnTo>
                    <a:pt x="13573" y="6338"/>
                  </a:lnTo>
                  <a:cubicBezTo>
                    <a:pt x="13609" y="6350"/>
                    <a:pt x="13645" y="6362"/>
                    <a:pt x="13680" y="6362"/>
                  </a:cubicBezTo>
                  <a:lnTo>
                    <a:pt x="13752" y="6386"/>
                  </a:lnTo>
                  <a:cubicBezTo>
                    <a:pt x="13799" y="6398"/>
                    <a:pt x="13847" y="6409"/>
                    <a:pt x="13895" y="6421"/>
                  </a:cubicBezTo>
                  <a:cubicBezTo>
                    <a:pt x="15062" y="6707"/>
                    <a:pt x="15764" y="7410"/>
                    <a:pt x="15681" y="7886"/>
                  </a:cubicBezTo>
                  <a:cubicBezTo>
                    <a:pt x="15612" y="8335"/>
                    <a:pt x="14873" y="8719"/>
                    <a:pt x="13874" y="8719"/>
                  </a:cubicBezTo>
                  <a:cubicBezTo>
                    <a:pt x="13654" y="8719"/>
                    <a:pt x="13421" y="8701"/>
                    <a:pt x="13180" y="8660"/>
                  </a:cubicBezTo>
                  <a:cubicBezTo>
                    <a:pt x="12823" y="8600"/>
                    <a:pt x="12466" y="8493"/>
                    <a:pt x="12144" y="8338"/>
                  </a:cubicBezTo>
                  <a:lnTo>
                    <a:pt x="12121" y="8338"/>
                  </a:lnTo>
                  <a:lnTo>
                    <a:pt x="5525" y="3754"/>
                  </a:lnTo>
                  <a:cubicBezTo>
                    <a:pt x="5489" y="3731"/>
                    <a:pt x="5441" y="3707"/>
                    <a:pt x="5406" y="3695"/>
                  </a:cubicBezTo>
                  <a:lnTo>
                    <a:pt x="2727" y="1802"/>
                  </a:lnTo>
                  <a:cubicBezTo>
                    <a:pt x="2631" y="1736"/>
                    <a:pt x="2522" y="1701"/>
                    <a:pt x="2411" y="1701"/>
                  </a:cubicBezTo>
                  <a:cubicBezTo>
                    <a:pt x="2342" y="1701"/>
                    <a:pt x="2271" y="1715"/>
                    <a:pt x="2203" y="1742"/>
                  </a:cubicBezTo>
                  <a:cubicBezTo>
                    <a:pt x="2036" y="1826"/>
                    <a:pt x="1905" y="1980"/>
                    <a:pt x="1881" y="2159"/>
                  </a:cubicBezTo>
                  <a:lnTo>
                    <a:pt x="1834" y="2409"/>
                  </a:lnTo>
                  <a:lnTo>
                    <a:pt x="1215" y="2087"/>
                  </a:lnTo>
                  <a:lnTo>
                    <a:pt x="1310" y="1730"/>
                  </a:lnTo>
                  <a:lnTo>
                    <a:pt x="2631" y="1087"/>
                  </a:lnTo>
                  <a:close/>
                  <a:moveTo>
                    <a:pt x="2510" y="1"/>
                  </a:moveTo>
                  <a:cubicBezTo>
                    <a:pt x="2435" y="1"/>
                    <a:pt x="2367" y="22"/>
                    <a:pt x="2298" y="52"/>
                  </a:cubicBezTo>
                  <a:lnTo>
                    <a:pt x="595" y="861"/>
                  </a:lnTo>
                  <a:cubicBezTo>
                    <a:pt x="453" y="933"/>
                    <a:pt x="333" y="1064"/>
                    <a:pt x="298" y="1218"/>
                  </a:cubicBezTo>
                  <a:lnTo>
                    <a:pt x="60" y="2242"/>
                  </a:lnTo>
                  <a:cubicBezTo>
                    <a:pt x="0" y="2492"/>
                    <a:pt x="119" y="2730"/>
                    <a:pt x="333" y="2849"/>
                  </a:cubicBezTo>
                  <a:lnTo>
                    <a:pt x="1988" y="3719"/>
                  </a:lnTo>
                  <a:cubicBezTo>
                    <a:pt x="2068" y="3760"/>
                    <a:pt x="2154" y="3779"/>
                    <a:pt x="2237" y="3779"/>
                  </a:cubicBezTo>
                  <a:cubicBezTo>
                    <a:pt x="2490" y="3779"/>
                    <a:pt x="2730" y="3603"/>
                    <a:pt x="2774" y="3326"/>
                  </a:cubicBezTo>
                  <a:lnTo>
                    <a:pt x="2798" y="3183"/>
                  </a:lnTo>
                  <a:lnTo>
                    <a:pt x="4894" y="4659"/>
                  </a:lnTo>
                  <a:cubicBezTo>
                    <a:pt x="4929" y="4683"/>
                    <a:pt x="4965" y="4707"/>
                    <a:pt x="5013" y="4719"/>
                  </a:cubicBezTo>
                  <a:lnTo>
                    <a:pt x="11597" y="9291"/>
                  </a:lnTo>
                  <a:cubicBezTo>
                    <a:pt x="11644" y="9326"/>
                    <a:pt x="11704" y="9350"/>
                    <a:pt x="11763" y="9362"/>
                  </a:cubicBezTo>
                  <a:cubicBezTo>
                    <a:pt x="12156" y="9541"/>
                    <a:pt x="12573" y="9660"/>
                    <a:pt x="13002" y="9731"/>
                  </a:cubicBezTo>
                  <a:cubicBezTo>
                    <a:pt x="13287" y="9779"/>
                    <a:pt x="13573" y="9803"/>
                    <a:pt x="13871" y="9815"/>
                  </a:cubicBezTo>
                  <a:cubicBezTo>
                    <a:pt x="15371" y="9815"/>
                    <a:pt x="16574" y="9124"/>
                    <a:pt x="16776" y="8053"/>
                  </a:cubicBezTo>
                  <a:cubicBezTo>
                    <a:pt x="16955" y="6886"/>
                    <a:pt x="15835" y="5755"/>
                    <a:pt x="14097" y="5338"/>
                  </a:cubicBezTo>
                  <a:lnTo>
                    <a:pt x="14061" y="5338"/>
                  </a:lnTo>
                  <a:cubicBezTo>
                    <a:pt x="13037" y="4921"/>
                    <a:pt x="10204" y="3457"/>
                    <a:pt x="8334" y="2492"/>
                  </a:cubicBezTo>
                  <a:cubicBezTo>
                    <a:pt x="7287" y="1945"/>
                    <a:pt x="6727" y="1659"/>
                    <a:pt x="6418" y="1528"/>
                  </a:cubicBezTo>
                  <a:lnTo>
                    <a:pt x="4929" y="278"/>
                  </a:lnTo>
                  <a:cubicBezTo>
                    <a:pt x="4846" y="206"/>
                    <a:pt x="4739" y="159"/>
                    <a:pt x="4620" y="147"/>
                  </a:cubicBezTo>
                  <a:lnTo>
                    <a:pt x="2560" y="4"/>
                  </a:lnTo>
                  <a:cubicBezTo>
                    <a:pt x="2543" y="2"/>
                    <a:pt x="2527" y="1"/>
                    <a:pt x="25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8"/>
            <p:cNvSpPr/>
            <p:nvPr/>
          </p:nvSpPr>
          <p:spPr>
            <a:xfrm>
              <a:off x="2959512" y="2474019"/>
              <a:ext cx="36897" cy="33264"/>
            </a:xfrm>
            <a:custGeom>
              <a:avLst/>
              <a:gdLst/>
              <a:ahLst/>
              <a:cxnLst/>
              <a:rect l="l" t="t" r="r" b="b"/>
              <a:pathLst>
                <a:path w="1239" h="1117" extrusionOk="0">
                  <a:moveTo>
                    <a:pt x="586" y="1"/>
                  </a:moveTo>
                  <a:cubicBezTo>
                    <a:pt x="348" y="1"/>
                    <a:pt x="135" y="158"/>
                    <a:pt x="72" y="390"/>
                  </a:cubicBezTo>
                  <a:cubicBezTo>
                    <a:pt x="1" y="652"/>
                    <a:pt x="132" y="938"/>
                    <a:pt x="394" y="1045"/>
                  </a:cubicBezTo>
                  <a:cubicBezTo>
                    <a:pt x="429" y="1069"/>
                    <a:pt x="465" y="1081"/>
                    <a:pt x="501" y="1093"/>
                  </a:cubicBezTo>
                  <a:lnTo>
                    <a:pt x="536" y="1009"/>
                  </a:lnTo>
                  <a:lnTo>
                    <a:pt x="536" y="1081"/>
                  </a:lnTo>
                  <a:lnTo>
                    <a:pt x="679" y="664"/>
                  </a:lnTo>
                  <a:lnTo>
                    <a:pt x="572" y="1104"/>
                  </a:lnTo>
                  <a:cubicBezTo>
                    <a:pt x="608" y="1116"/>
                    <a:pt x="656" y="1116"/>
                    <a:pt x="691" y="1116"/>
                  </a:cubicBezTo>
                  <a:lnTo>
                    <a:pt x="751" y="1116"/>
                  </a:lnTo>
                  <a:cubicBezTo>
                    <a:pt x="1025" y="1081"/>
                    <a:pt x="1227" y="854"/>
                    <a:pt x="1239" y="592"/>
                  </a:cubicBezTo>
                  <a:cubicBezTo>
                    <a:pt x="1239" y="414"/>
                    <a:pt x="1179" y="104"/>
                    <a:pt x="679" y="9"/>
                  </a:cubicBezTo>
                  <a:cubicBezTo>
                    <a:pt x="648" y="4"/>
                    <a:pt x="617" y="1"/>
                    <a:pt x="58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8"/>
            <p:cNvSpPr/>
            <p:nvPr/>
          </p:nvSpPr>
          <p:spPr>
            <a:xfrm>
              <a:off x="2916954" y="2240444"/>
              <a:ext cx="365252" cy="354799"/>
            </a:xfrm>
            <a:custGeom>
              <a:avLst/>
              <a:gdLst/>
              <a:ahLst/>
              <a:cxnLst/>
              <a:rect l="l" t="t" r="r" b="b"/>
              <a:pathLst>
                <a:path w="12265" h="11914" extrusionOk="0">
                  <a:moveTo>
                    <a:pt x="9966" y="0"/>
                  </a:moveTo>
                  <a:cubicBezTo>
                    <a:pt x="8798" y="0"/>
                    <a:pt x="7322" y="854"/>
                    <a:pt x="6204" y="2304"/>
                  </a:cubicBezTo>
                  <a:cubicBezTo>
                    <a:pt x="5990" y="2590"/>
                    <a:pt x="5799" y="2887"/>
                    <a:pt x="5633" y="3197"/>
                  </a:cubicBezTo>
                  <a:cubicBezTo>
                    <a:pt x="4490" y="4161"/>
                    <a:pt x="3394" y="5221"/>
                    <a:pt x="2358" y="6280"/>
                  </a:cubicBezTo>
                  <a:cubicBezTo>
                    <a:pt x="2168" y="6471"/>
                    <a:pt x="1989" y="6661"/>
                    <a:pt x="1799" y="6852"/>
                  </a:cubicBezTo>
                  <a:lnTo>
                    <a:pt x="1084" y="7614"/>
                  </a:lnTo>
                  <a:cubicBezTo>
                    <a:pt x="894" y="7793"/>
                    <a:pt x="715" y="7995"/>
                    <a:pt x="561" y="8209"/>
                  </a:cubicBezTo>
                  <a:cubicBezTo>
                    <a:pt x="191" y="8686"/>
                    <a:pt x="1" y="9281"/>
                    <a:pt x="25" y="9888"/>
                  </a:cubicBezTo>
                  <a:cubicBezTo>
                    <a:pt x="72" y="10531"/>
                    <a:pt x="513" y="10972"/>
                    <a:pt x="1001" y="11353"/>
                  </a:cubicBezTo>
                  <a:cubicBezTo>
                    <a:pt x="1367" y="11638"/>
                    <a:pt x="1777" y="11913"/>
                    <a:pt x="2231" y="11913"/>
                  </a:cubicBezTo>
                  <a:cubicBezTo>
                    <a:pt x="2250" y="11913"/>
                    <a:pt x="2268" y="11913"/>
                    <a:pt x="2287" y="11912"/>
                  </a:cubicBezTo>
                  <a:cubicBezTo>
                    <a:pt x="2513" y="11888"/>
                    <a:pt x="2727" y="11829"/>
                    <a:pt x="2930" y="11722"/>
                  </a:cubicBezTo>
                  <a:cubicBezTo>
                    <a:pt x="3775" y="11353"/>
                    <a:pt x="4490" y="10757"/>
                    <a:pt x="5204" y="10162"/>
                  </a:cubicBezTo>
                  <a:cubicBezTo>
                    <a:pt x="6299" y="9257"/>
                    <a:pt x="7395" y="8340"/>
                    <a:pt x="8502" y="7447"/>
                  </a:cubicBezTo>
                  <a:cubicBezTo>
                    <a:pt x="8704" y="7281"/>
                    <a:pt x="8907" y="7114"/>
                    <a:pt x="9109" y="6935"/>
                  </a:cubicBezTo>
                  <a:cubicBezTo>
                    <a:pt x="9621" y="6542"/>
                    <a:pt x="10086" y="6078"/>
                    <a:pt x="10478" y="5566"/>
                  </a:cubicBezTo>
                  <a:cubicBezTo>
                    <a:pt x="11991" y="3590"/>
                    <a:pt x="12264" y="1256"/>
                    <a:pt x="11086" y="351"/>
                  </a:cubicBezTo>
                  <a:cubicBezTo>
                    <a:pt x="10775" y="113"/>
                    <a:pt x="10391" y="0"/>
                    <a:pt x="99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8"/>
            <p:cNvSpPr/>
            <p:nvPr/>
          </p:nvSpPr>
          <p:spPr>
            <a:xfrm>
              <a:off x="2900307" y="2223975"/>
              <a:ext cx="387557" cy="387170"/>
            </a:xfrm>
            <a:custGeom>
              <a:avLst/>
              <a:gdLst/>
              <a:ahLst/>
              <a:cxnLst/>
              <a:rect l="l" t="t" r="r" b="b"/>
              <a:pathLst>
                <a:path w="13014" h="13001" extrusionOk="0">
                  <a:moveTo>
                    <a:pt x="10577" y="1094"/>
                  </a:moveTo>
                  <a:cubicBezTo>
                    <a:pt x="10835" y="1094"/>
                    <a:pt x="11099" y="1177"/>
                    <a:pt x="11311" y="1345"/>
                  </a:cubicBezTo>
                  <a:cubicBezTo>
                    <a:pt x="11871" y="1761"/>
                    <a:pt x="11859" y="2595"/>
                    <a:pt x="11811" y="3047"/>
                  </a:cubicBezTo>
                  <a:cubicBezTo>
                    <a:pt x="11704" y="3940"/>
                    <a:pt x="11276" y="4917"/>
                    <a:pt x="10597" y="5798"/>
                  </a:cubicBezTo>
                  <a:cubicBezTo>
                    <a:pt x="10228" y="6286"/>
                    <a:pt x="9787" y="6714"/>
                    <a:pt x="9299" y="7083"/>
                  </a:cubicBezTo>
                  <a:cubicBezTo>
                    <a:pt x="9097" y="7262"/>
                    <a:pt x="8906" y="7417"/>
                    <a:pt x="8716" y="7572"/>
                  </a:cubicBezTo>
                  <a:cubicBezTo>
                    <a:pt x="7751" y="8357"/>
                    <a:pt x="6799" y="9155"/>
                    <a:pt x="5834" y="9941"/>
                  </a:cubicBezTo>
                  <a:lnTo>
                    <a:pt x="5406" y="10298"/>
                  </a:lnTo>
                  <a:cubicBezTo>
                    <a:pt x="4739" y="10858"/>
                    <a:pt x="4037" y="11441"/>
                    <a:pt x="3263" y="11786"/>
                  </a:cubicBezTo>
                  <a:cubicBezTo>
                    <a:pt x="3120" y="11858"/>
                    <a:pt x="2977" y="11906"/>
                    <a:pt x="2822" y="11929"/>
                  </a:cubicBezTo>
                  <a:cubicBezTo>
                    <a:pt x="2804" y="11932"/>
                    <a:pt x="2785" y="11933"/>
                    <a:pt x="2766" y="11933"/>
                  </a:cubicBezTo>
                  <a:cubicBezTo>
                    <a:pt x="2483" y="11933"/>
                    <a:pt x="2173" y="11689"/>
                    <a:pt x="1893" y="11477"/>
                  </a:cubicBezTo>
                  <a:cubicBezTo>
                    <a:pt x="1453" y="11132"/>
                    <a:pt x="1155" y="10810"/>
                    <a:pt x="1120" y="10393"/>
                  </a:cubicBezTo>
                  <a:cubicBezTo>
                    <a:pt x="1108" y="9929"/>
                    <a:pt x="1250" y="9453"/>
                    <a:pt x="1548" y="9084"/>
                  </a:cubicBezTo>
                  <a:cubicBezTo>
                    <a:pt x="1703" y="8893"/>
                    <a:pt x="1858" y="8715"/>
                    <a:pt x="2024" y="8548"/>
                  </a:cubicBezTo>
                  <a:lnTo>
                    <a:pt x="2751" y="7786"/>
                  </a:lnTo>
                  <a:cubicBezTo>
                    <a:pt x="2929" y="7595"/>
                    <a:pt x="3108" y="7405"/>
                    <a:pt x="3298" y="7226"/>
                  </a:cubicBezTo>
                  <a:cubicBezTo>
                    <a:pt x="4525" y="5976"/>
                    <a:pt x="5549" y="5012"/>
                    <a:pt x="6537" y="4166"/>
                  </a:cubicBezTo>
                  <a:cubicBezTo>
                    <a:pt x="6584" y="4131"/>
                    <a:pt x="6632" y="4071"/>
                    <a:pt x="6656" y="4024"/>
                  </a:cubicBezTo>
                  <a:cubicBezTo>
                    <a:pt x="6823" y="3726"/>
                    <a:pt x="7001" y="3452"/>
                    <a:pt x="7204" y="3190"/>
                  </a:cubicBezTo>
                  <a:cubicBezTo>
                    <a:pt x="7870" y="2309"/>
                    <a:pt x="8704" y="1642"/>
                    <a:pt x="9537" y="1309"/>
                  </a:cubicBezTo>
                  <a:cubicBezTo>
                    <a:pt x="9847" y="1178"/>
                    <a:pt x="10180" y="1107"/>
                    <a:pt x="10525" y="1095"/>
                  </a:cubicBezTo>
                  <a:cubicBezTo>
                    <a:pt x="10543" y="1094"/>
                    <a:pt x="10560" y="1094"/>
                    <a:pt x="10577" y="1094"/>
                  </a:cubicBezTo>
                  <a:close/>
                  <a:moveTo>
                    <a:pt x="10506" y="1"/>
                  </a:moveTo>
                  <a:cubicBezTo>
                    <a:pt x="10073" y="1"/>
                    <a:pt x="9606" y="99"/>
                    <a:pt x="9121" y="297"/>
                  </a:cubicBezTo>
                  <a:cubicBezTo>
                    <a:pt x="8120" y="702"/>
                    <a:pt x="7120" y="1488"/>
                    <a:pt x="6334" y="2523"/>
                  </a:cubicBezTo>
                  <a:cubicBezTo>
                    <a:pt x="6120" y="2809"/>
                    <a:pt x="5930" y="3095"/>
                    <a:pt x="5763" y="3404"/>
                  </a:cubicBezTo>
                  <a:cubicBezTo>
                    <a:pt x="4763" y="4250"/>
                    <a:pt x="3739" y="5226"/>
                    <a:pt x="2524" y="6452"/>
                  </a:cubicBezTo>
                  <a:cubicBezTo>
                    <a:pt x="2334" y="6655"/>
                    <a:pt x="2143" y="6845"/>
                    <a:pt x="1965" y="7036"/>
                  </a:cubicBezTo>
                  <a:lnTo>
                    <a:pt x="1239" y="7786"/>
                  </a:lnTo>
                  <a:cubicBezTo>
                    <a:pt x="1036" y="7988"/>
                    <a:pt x="846" y="8203"/>
                    <a:pt x="679" y="8429"/>
                  </a:cubicBezTo>
                  <a:cubicBezTo>
                    <a:pt x="227" y="9012"/>
                    <a:pt x="0" y="9739"/>
                    <a:pt x="36" y="10477"/>
                  </a:cubicBezTo>
                  <a:cubicBezTo>
                    <a:pt x="107" y="11334"/>
                    <a:pt x="679" y="11894"/>
                    <a:pt x="1227" y="12322"/>
                  </a:cubicBezTo>
                  <a:cubicBezTo>
                    <a:pt x="1655" y="12668"/>
                    <a:pt x="2179" y="13001"/>
                    <a:pt x="2786" y="13001"/>
                  </a:cubicBezTo>
                  <a:lnTo>
                    <a:pt x="2858" y="12989"/>
                  </a:lnTo>
                  <a:cubicBezTo>
                    <a:pt x="3144" y="12965"/>
                    <a:pt x="3429" y="12894"/>
                    <a:pt x="3691" y="12763"/>
                  </a:cubicBezTo>
                  <a:cubicBezTo>
                    <a:pt x="4608" y="12358"/>
                    <a:pt x="5358" y="11727"/>
                    <a:pt x="6096" y="11120"/>
                  </a:cubicBezTo>
                  <a:lnTo>
                    <a:pt x="6525" y="10774"/>
                  </a:lnTo>
                  <a:cubicBezTo>
                    <a:pt x="7477" y="9977"/>
                    <a:pt x="8418" y="9191"/>
                    <a:pt x="9382" y="8405"/>
                  </a:cubicBezTo>
                  <a:cubicBezTo>
                    <a:pt x="9597" y="8238"/>
                    <a:pt x="9811" y="8072"/>
                    <a:pt x="9978" y="7905"/>
                  </a:cubicBezTo>
                  <a:cubicBezTo>
                    <a:pt x="10537" y="7488"/>
                    <a:pt x="11037" y="7000"/>
                    <a:pt x="11454" y="6441"/>
                  </a:cubicBezTo>
                  <a:cubicBezTo>
                    <a:pt x="12252" y="5417"/>
                    <a:pt x="12752" y="4250"/>
                    <a:pt x="12883" y="3166"/>
                  </a:cubicBezTo>
                  <a:cubicBezTo>
                    <a:pt x="13014" y="1988"/>
                    <a:pt x="12692" y="1035"/>
                    <a:pt x="11966" y="476"/>
                  </a:cubicBezTo>
                  <a:cubicBezTo>
                    <a:pt x="11558" y="161"/>
                    <a:pt x="11060" y="1"/>
                    <a:pt x="105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8"/>
            <p:cNvSpPr/>
            <p:nvPr/>
          </p:nvSpPr>
          <p:spPr>
            <a:xfrm>
              <a:off x="3213398" y="1976255"/>
              <a:ext cx="157090" cy="207150"/>
            </a:xfrm>
            <a:custGeom>
              <a:avLst/>
              <a:gdLst/>
              <a:ahLst/>
              <a:cxnLst/>
              <a:rect l="l" t="t" r="r" b="b"/>
              <a:pathLst>
                <a:path w="5275" h="6956" extrusionOk="0">
                  <a:moveTo>
                    <a:pt x="3039" y="0"/>
                  </a:moveTo>
                  <a:cubicBezTo>
                    <a:pt x="1593" y="0"/>
                    <a:pt x="12" y="2269"/>
                    <a:pt x="12" y="2269"/>
                  </a:cubicBezTo>
                  <a:lnTo>
                    <a:pt x="12" y="5126"/>
                  </a:lnTo>
                  <a:cubicBezTo>
                    <a:pt x="12" y="5448"/>
                    <a:pt x="1" y="6067"/>
                    <a:pt x="179" y="6317"/>
                  </a:cubicBezTo>
                  <a:cubicBezTo>
                    <a:pt x="417" y="6639"/>
                    <a:pt x="1060" y="6805"/>
                    <a:pt x="1417" y="6889"/>
                  </a:cubicBezTo>
                  <a:cubicBezTo>
                    <a:pt x="1643" y="6934"/>
                    <a:pt x="1870" y="6956"/>
                    <a:pt x="2096" y="6956"/>
                  </a:cubicBezTo>
                  <a:cubicBezTo>
                    <a:pt x="2767" y="6956"/>
                    <a:pt x="3428" y="6759"/>
                    <a:pt x="3989" y="6377"/>
                  </a:cubicBezTo>
                  <a:cubicBezTo>
                    <a:pt x="4608" y="5960"/>
                    <a:pt x="5120" y="5269"/>
                    <a:pt x="5204" y="4519"/>
                  </a:cubicBezTo>
                  <a:cubicBezTo>
                    <a:pt x="5275" y="3852"/>
                    <a:pt x="5120" y="3174"/>
                    <a:pt x="5120" y="2519"/>
                  </a:cubicBezTo>
                  <a:cubicBezTo>
                    <a:pt x="5120" y="1531"/>
                    <a:pt x="4894" y="447"/>
                    <a:pt x="3370" y="42"/>
                  </a:cubicBezTo>
                  <a:cubicBezTo>
                    <a:pt x="3261" y="14"/>
                    <a:pt x="3151" y="0"/>
                    <a:pt x="30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8"/>
            <p:cNvSpPr/>
            <p:nvPr/>
          </p:nvSpPr>
          <p:spPr>
            <a:xfrm>
              <a:off x="3197792" y="1960114"/>
              <a:ext cx="187614" cy="239372"/>
            </a:xfrm>
            <a:custGeom>
              <a:avLst/>
              <a:gdLst/>
              <a:ahLst/>
              <a:cxnLst/>
              <a:rect l="l" t="t" r="r" b="b"/>
              <a:pathLst>
                <a:path w="6300" h="8038" extrusionOk="0">
                  <a:moveTo>
                    <a:pt x="3556" y="1083"/>
                  </a:moveTo>
                  <a:cubicBezTo>
                    <a:pt x="3624" y="1083"/>
                    <a:pt x="3689" y="1091"/>
                    <a:pt x="3751" y="1108"/>
                  </a:cubicBezTo>
                  <a:cubicBezTo>
                    <a:pt x="4870" y="1406"/>
                    <a:pt x="5108" y="2097"/>
                    <a:pt x="5108" y="3049"/>
                  </a:cubicBezTo>
                  <a:cubicBezTo>
                    <a:pt x="5108" y="3335"/>
                    <a:pt x="5132" y="3621"/>
                    <a:pt x="5156" y="3906"/>
                  </a:cubicBezTo>
                  <a:cubicBezTo>
                    <a:pt x="5204" y="4263"/>
                    <a:pt x="5216" y="4633"/>
                    <a:pt x="5180" y="4990"/>
                  </a:cubicBezTo>
                  <a:cubicBezTo>
                    <a:pt x="5120" y="5537"/>
                    <a:pt x="4751" y="6109"/>
                    <a:pt x="4215" y="6478"/>
                  </a:cubicBezTo>
                  <a:cubicBezTo>
                    <a:pt x="3736" y="6788"/>
                    <a:pt x="3185" y="6954"/>
                    <a:pt x="2624" y="6954"/>
                  </a:cubicBezTo>
                  <a:cubicBezTo>
                    <a:pt x="2433" y="6954"/>
                    <a:pt x="2240" y="6934"/>
                    <a:pt x="2049" y="6895"/>
                  </a:cubicBezTo>
                  <a:cubicBezTo>
                    <a:pt x="1489" y="6776"/>
                    <a:pt x="1203" y="6621"/>
                    <a:pt x="1156" y="6549"/>
                  </a:cubicBezTo>
                  <a:cubicBezTo>
                    <a:pt x="1108" y="6454"/>
                    <a:pt x="1084" y="6168"/>
                    <a:pt x="1084" y="5704"/>
                  </a:cubicBezTo>
                  <a:lnTo>
                    <a:pt x="1084" y="2990"/>
                  </a:lnTo>
                  <a:cubicBezTo>
                    <a:pt x="1623" y="2264"/>
                    <a:pt x="2749" y="1083"/>
                    <a:pt x="3556" y="1083"/>
                  </a:cubicBezTo>
                  <a:close/>
                  <a:moveTo>
                    <a:pt x="3560" y="0"/>
                  </a:moveTo>
                  <a:cubicBezTo>
                    <a:pt x="1884" y="0"/>
                    <a:pt x="281" y="2229"/>
                    <a:pt x="96" y="2501"/>
                  </a:cubicBezTo>
                  <a:cubicBezTo>
                    <a:pt x="24" y="2597"/>
                    <a:pt x="1" y="2704"/>
                    <a:pt x="1" y="2811"/>
                  </a:cubicBezTo>
                  <a:lnTo>
                    <a:pt x="1" y="5668"/>
                  </a:lnTo>
                  <a:lnTo>
                    <a:pt x="536" y="5668"/>
                  </a:lnTo>
                  <a:lnTo>
                    <a:pt x="1" y="5704"/>
                  </a:lnTo>
                  <a:cubicBezTo>
                    <a:pt x="1" y="6288"/>
                    <a:pt x="13" y="6823"/>
                    <a:pt x="275" y="7181"/>
                  </a:cubicBezTo>
                  <a:cubicBezTo>
                    <a:pt x="525" y="7538"/>
                    <a:pt x="1048" y="7788"/>
                    <a:pt x="1822" y="7954"/>
                  </a:cubicBezTo>
                  <a:cubicBezTo>
                    <a:pt x="2084" y="8002"/>
                    <a:pt x="2346" y="8038"/>
                    <a:pt x="2620" y="8038"/>
                  </a:cubicBezTo>
                  <a:cubicBezTo>
                    <a:pt x="3406" y="8038"/>
                    <a:pt x="4168" y="7800"/>
                    <a:pt x="4823" y="7371"/>
                  </a:cubicBezTo>
                  <a:cubicBezTo>
                    <a:pt x="5632" y="6823"/>
                    <a:pt x="6168" y="5978"/>
                    <a:pt x="6263" y="5121"/>
                  </a:cubicBezTo>
                  <a:cubicBezTo>
                    <a:pt x="6299" y="4680"/>
                    <a:pt x="6287" y="4240"/>
                    <a:pt x="6240" y="3799"/>
                  </a:cubicBezTo>
                  <a:cubicBezTo>
                    <a:pt x="6216" y="3549"/>
                    <a:pt x="6192" y="3299"/>
                    <a:pt x="6192" y="3049"/>
                  </a:cubicBezTo>
                  <a:cubicBezTo>
                    <a:pt x="6192" y="2454"/>
                    <a:pt x="6192" y="632"/>
                    <a:pt x="4025" y="61"/>
                  </a:cubicBezTo>
                  <a:cubicBezTo>
                    <a:pt x="3870" y="19"/>
                    <a:pt x="3715" y="0"/>
                    <a:pt x="35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8"/>
            <p:cNvSpPr/>
            <p:nvPr/>
          </p:nvSpPr>
          <p:spPr>
            <a:xfrm>
              <a:off x="3113064" y="1783898"/>
              <a:ext cx="292529" cy="331064"/>
            </a:xfrm>
            <a:custGeom>
              <a:avLst/>
              <a:gdLst/>
              <a:ahLst/>
              <a:cxnLst/>
              <a:rect l="l" t="t" r="r" b="b"/>
              <a:pathLst>
                <a:path w="9823" h="11117" extrusionOk="0">
                  <a:moveTo>
                    <a:pt x="4917" y="1"/>
                  </a:moveTo>
                  <a:cubicBezTo>
                    <a:pt x="2203" y="1"/>
                    <a:pt x="0" y="2477"/>
                    <a:pt x="0" y="5549"/>
                  </a:cubicBezTo>
                  <a:cubicBezTo>
                    <a:pt x="0" y="8479"/>
                    <a:pt x="834" y="11116"/>
                    <a:pt x="4382" y="11116"/>
                  </a:cubicBezTo>
                  <a:cubicBezTo>
                    <a:pt x="4554" y="11116"/>
                    <a:pt x="4732" y="11110"/>
                    <a:pt x="4917" y="11097"/>
                  </a:cubicBezTo>
                  <a:cubicBezTo>
                    <a:pt x="7620" y="10919"/>
                    <a:pt x="9823" y="8621"/>
                    <a:pt x="9823" y="5549"/>
                  </a:cubicBezTo>
                  <a:cubicBezTo>
                    <a:pt x="9823" y="2489"/>
                    <a:pt x="7632" y="1"/>
                    <a:pt x="49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8"/>
            <p:cNvSpPr/>
            <p:nvPr/>
          </p:nvSpPr>
          <p:spPr>
            <a:xfrm>
              <a:off x="3066606" y="1766744"/>
              <a:ext cx="408135" cy="360398"/>
            </a:xfrm>
            <a:custGeom>
              <a:avLst/>
              <a:gdLst/>
              <a:ahLst/>
              <a:cxnLst/>
              <a:rect l="l" t="t" r="r" b="b"/>
              <a:pathLst>
                <a:path w="13705" h="12102" extrusionOk="0">
                  <a:moveTo>
                    <a:pt x="6382" y="1"/>
                  </a:moveTo>
                  <a:cubicBezTo>
                    <a:pt x="5924" y="1"/>
                    <a:pt x="5475" y="73"/>
                    <a:pt x="5037" y="219"/>
                  </a:cubicBezTo>
                  <a:cubicBezTo>
                    <a:pt x="2763" y="946"/>
                    <a:pt x="1655" y="3339"/>
                    <a:pt x="1632" y="3398"/>
                  </a:cubicBezTo>
                  <a:cubicBezTo>
                    <a:pt x="0" y="6196"/>
                    <a:pt x="1989" y="10959"/>
                    <a:pt x="2286" y="11292"/>
                  </a:cubicBezTo>
                  <a:cubicBezTo>
                    <a:pt x="2727" y="11792"/>
                    <a:pt x="5061" y="12090"/>
                    <a:pt x="5501" y="12102"/>
                  </a:cubicBezTo>
                  <a:lnTo>
                    <a:pt x="5549" y="12102"/>
                  </a:lnTo>
                  <a:cubicBezTo>
                    <a:pt x="6644" y="12102"/>
                    <a:pt x="7858" y="10292"/>
                    <a:pt x="8323" y="9494"/>
                  </a:cubicBezTo>
                  <a:cubicBezTo>
                    <a:pt x="8577" y="9068"/>
                    <a:pt x="8215" y="8675"/>
                    <a:pt x="7844" y="8675"/>
                  </a:cubicBezTo>
                  <a:cubicBezTo>
                    <a:pt x="7677" y="8675"/>
                    <a:pt x="7509" y="8754"/>
                    <a:pt x="7394" y="8947"/>
                  </a:cubicBezTo>
                  <a:cubicBezTo>
                    <a:pt x="6763" y="10006"/>
                    <a:pt x="5870" y="11018"/>
                    <a:pt x="5561" y="11030"/>
                  </a:cubicBezTo>
                  <a:cubicBezTo>
                    <a:pt x="4751" y="10995"/>
                    <a:pt x="3441" y="10697"/>
                    <a:pt x="3084" y="10554"/>
                  </a:cubicBezTo>
                  <a:cubicBezTo>
                    <a:pt x="2703" y="9804"/>
                    <a:pt x="1381" y="5994"/>
                    <a:pt x="2596" y="3898"/>
                  </a:cubicBezTo>
                  <a:cubicBezTo>
                    <a:pt x="2608" y="3875"/>
                    <a:pt x="3560" y="1839"/>
                    <a:pt x="5382" y="1243"/>
                  </a:cubicBezTo>
                  <a:cubicBezTo>
                    <a:pt x="5696" y="1144"/>
                    <a:pt x="6020" y="1094"/>
                    <a:pt x="6356" y="1094"/>
                  </a:cubicBezTo>
                  <a:cubicBezTo>
                    <a:pt x="7068" y="1094"/>
                    <a:pt x="7832" y="1318"/>
                    <a:pt x="8656" y="1779"/>
                  </a:cubicBezTo>
                  <a:cubicBezTo>
                    <a:pt x="8799" y="1839"/>
                    <a:pt x="12311" y="3434"/>
                    <a:pt x="10025" y="9066"/>
                  </a:cubicBezTo>
                  <a:lnTo>
                    <a:pt x="9382" y="10435"/>
                  </a:lnTo>
                  <a:cubicBezTo>
                    <a:pt x="9202" y="10852"/>
                    <a:pt x="9545" y="11186"/>
                    <a:pt x="9892" y="11186"/>
                  </a:cubicBezTo>
                  <a:cubicBezTo>
                    <a:pt x="10071" y="11186"/>
                    <a:pt x="10250" y="11098"/>
                    <a:pt x="10359" y="10887"/>
                  </a:cubicBezTo>
                  <a:lnTo>
                    <a:pt x="11014" y="9494"/>
                  </a:lnTo>
                  <a:cubicBezTo>
                    <a:pt x="13704" y="2886"/>
                    <a:pt x="9144" y="815"/>
                    <a:pt x="9132" y="815"/>
                  </a:cubicBezTo>
                  <a:cubicBezTo>
                    <a:pt x="8190" y="273"/>
                    <a:pt x="7269" y="1"/>
                    <a:pt x="6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8"/>
            <p:cNvSpPr/>
            <p:nvPr/>
          </p:nvSpPr>
          <p:spPr>
            <a:xfrm>
              <a:off x="3342113" y="2277850"/>
              <a:ext cx="126625" cy="386127"/>
            </a:xfrm>
            <a:custGeom>
              <a:avLst/>
              <a:gdLst/>
              <a:ahLst/>
              <a:cxnLst/>
              <a:rect l="l" t="t" r="r" b="b"/>
              <a:pathLst>
                <a:path w="4252" h="12966" extrusionOk="0">
                  <a:moveTo>
                    <a:pt x="3989" y="0"/>
                  </a:moveTo>
                  <a:lnTo>
                    <a:pt x="1" y="1381"/>
                  </a:lnTo>
                  <a:lnTo>
                    <a:pt x="393" y="12966"/>
                  </a:lnTo>
                  <a:lnTo>
                    <a:pt x="4251" y="10859"/>
                  </a:lnTo>
                  <a:lnTo>
                    <a:pt x="39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sp>
        <p:nvSpPr>
          <p:cNvPr id="13" name="Google Shape;1365;p42">
            <a:extLst>
              <a:ext uri="{FF2B5EF4-FFF2-40B4-BE49-F238E27FC236}">
                <a16:creationId xmlns:a16="http://schemas.microsoft.com/office/drawing/2014/main" id="{A7939E39-67C0-B808-F3EB-1E9EE809838A}"/>
              </a:ext>
            </a:extLst>
          </p:cNvPr>
          <p:cNvSpPr txBox="1">
            <a:spLocks/>
          </p:cNvSpPr>
          <p:nvPr/>
        </p:nvSpPr>
        <p:spPr>
          <a:xfrm>
            <a:off x="227736" y="953892"/>
            <a:ext cx="8205064" cy="2848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marL="457200" indent="-457200" algn="l">
              <a:buFont typeface="Arial" panose="020B0604020202020204" pitchFamily="34" charset="0"/>
              <a:buChar char="•"/>
            </a:pPr>
            <a:r>
              <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It helps us to see and understand the current process and system status.</a:t>
            </a:r>
          </a:p>
          <a:p>
            <a:pPr marL="457200" indent="-457200" algn="l">
              <a:buFont typeface="Arial" panose="020B0604020202020204" pitchFamily="34" charset="0"/>
              <a:buChar char="•"/>
            </a:pPr>
            <a:endPar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a:p>
            <a:pPr marL="457200" indent="-457200" algn="l">
              <a:buFont typeface="Arial" panose="020B0604020202020204" pitchFamily="34" charset="0"/>
              <a:buChar char="•"/>
            </a:pPr>
            <a:r>
              <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It facilitates in making our improvement plans</a:t>
            </a:r>
          </a:p>
          <a:p>
            <a:pPr marL="457200" indent="-457200" algn="l">
              <a:buFont typeface="Arial" panose="020B0604020202020204" pitchFamily="34" charset="0"/>
              <a:buChar char="•"/>
            </a:pPr>
            <a:endPar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a:p>
            <a:pPr marL="457200" indent="-457200" algn="l">
              <a:buFont typeface="Arial" panose="020B0604020202020204" pitchFamily="34" charset="0"/>
              <a:buChar char="•"/>
            </a:pPr>
            <a:r>
              <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It helps us measure our performance</a:t>
            </a:r>
          </a:p>
        </p:txBody>
      </p:sp>
    </p:spTree>
    <p:extLst>
      <p:ext uri="{BB962C8B-B14F-4D97-AF65-F5344CB8AC3E}">
        <p14:creationId xmlns:p14="http://schemas.microsoft.com/office/powerpoint/2010/main" val="2658332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6146" name="Picture 2" descr="Overall Equipment Effectiveness (OEE): An Overview | Reliable Plant">
            <a:extLst>
              <a:ext uri="{FF2B5EF4-FFF2-40B4-BE49-F238E27FC236}">
                <a16:creationId xmlns:a16="http://schemas.microsoft.com/office/drawing/2014/main" id="{6FBC7AAD-9376-B645-68D8-7181AD75BB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953892"/>
            <a:ext cx="6477000" cy="3648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5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7170" name="Picture 2" descr="Using an OEE Dashboard to Visualize Production Performance">
            <a:extLst>
              <a:ext uri="{FF2B5EF4-FFF2-40B4-BE49-F238E27FC236}">
                <a16:creationId xmlns:a16="http://schemas.microsoft.com/office/drawing/2014/main" id="{7953CAFA-DE02-7FB7-6F68-DC6E3FF857C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159" t="14253" r="10000" b="30426"/>
          <a:stretch/>
        </p:blipFill>
        <p:spPr bwMode="auto">
          <a:xfrm>
            <a:off x="921657" y="1364343"/>
            <a:ext cx="7300686" cy="2699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402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8194" name="Picture 2" descr="Cost Reduction Approach – Tactical or Strategic? | Digital Dealer">
            <a:extLst>
              <a:ext uri="{FF2B5EF4-FFF2-40B4-BE49-F238E27FC236}">
                <a16:creationId xmlns:a16="http://schemas.microsoft.com/office/drawing/2014/main" id="{E1C29566-ADAF-E28F-DF2B-334609AF2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28699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418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9218" name="Picture 2" descr="3 Ways to Get Back on Track for Business Growth and Financial Freedom |  Entrepreneur">
            <a:extLst>
              <a:ext uri="{FF2B5EF4-FFF2-40B4-BE49-F238E27FC236}">
                <a16:creationId xmlns:a16="http://schemas.microsoft.com/office/drawing/2014/main" id="{CCFACAEB-7168-0985-17C1-BE5F96F978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48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10244" name="Picture 4" descr="7 Ways to Market Your Business for Maximum Profit | purshoLOGY">
            <a:extLst>
              <a:ext uri="{FF2B5EF4-FFF2-40B4-BE49-F238E27FC236}">
                <a16:creationId xmlns:a16="http://schemas.microsoft.com/office/drawing/2014/main" id="{7155837E-C555-9132-C3A7-8EEE6850A1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81" y="-971550"/>
            <a:ext cx="9478962" cy="6318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2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38"/>
          <p:cNvSpPr txBox="1">
            <a:spLocks noGrp="1"/>
          </p:cNvSpPr>
          <p:nvPr>
            <p:ph type="title"/>
          </p:nvPr>
        </p:nvSpPr>
        <p:spPr>
          <a:xfrm>
            <a:off x="1883917" y="3043350"/>
            <a:ext cx="5376165" cy="46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—Peter Drucker/William Thomson</a:t>
            </a:r>
            <a:endParaRPr dirty="0"/>
          </a:p>
        </p:txBody>
      </p:sp>
      <p:sp>
        <p:nvSpPr>
          <p:cNvPr id="1258" name="Google Shape;1258;p38"/>
          <p:cNvSpPr txBox="1">
            <a:spLocks noGrp="1"/>
          </p:cNvSpPr>
          <p:nvPr>
            <p:ph type="title" idx="2"/>
          </p:nvPr>
        </p:nvSpPr>
        <p:spPr>
          <a:xfrm>
            <a:off x="1651000" y="1633350"/>
            <a:ext cx="5842500" cy="141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“You can not improve what </a:t>
            </a:r>
            <a:br>
              <a:rPr lang="en" dirty="0"/>
            </a:br>
            <a:r>
              <a:rPr lang="en" dirty="0"/>
              <a:t>you can not measure”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11266" name="Picture 2" descr="Business Process Optimization: A Simple Framework For Every Industry -  Nividous Intelligent Automation Company">
            <a:extLst>
              <a:ext uri="{FF2B5EF4-FFF2-40B4-BE49-F238E27FC236}">
                <a16:creationId xmlns:a16="http://schemas.microsoft.com/office/drawing/2014/main" id="{37711445-80D1-AF6E-93F0-841448A8C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551" y="0"/>
            <a:ext cx="1180341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32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12294" name="Picture 6" descr="The Relevance of Enterprise Risk Management Methodologies to European  Project Funding Calls - Research leap">
            <a:extLst>
              <a:ext uri="{FF2B5EF4-FFF2-40B4-BE49-F238E27FC236}">
                <a16:creationId xmlns:a16="http://schemas.microsoft.com/office/drawing/2014/main" id="{E8E0849C-E6B6-4667-9F3F-623A04AE2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224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960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Why use OEE</a:t>
            </a:r>
            <a:endParaRPr dirty="0"/>
          </a:p>
        </p:txBody>
      </p:sp>
      <p:pic>
        <p:nvPicPr>
          <p:cNvPr id="13316" name="Picture 4" descr="Solving Problems By Performing Root Cause Analysis In 2023 »">
            <a:extLst>
              <a:ext uri="{FF2B5EF4-FFF2-40B4-BE49-F238E27FC236}">
                <a16:creationId xmlns:a16="http://schemas.microsoft.com/office/drawing/2014/main" id="{5E383D0B-1F25-767D-6A37-87C265C30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912971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129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66"/>
          <p:cNvSpPr txBox="1">
            <a:spLocks noGrp="1"/>
          </p:cNvSpPr>
          <p:nvPr>
            <p:ph type="title"/>
          </p:nvPr>
        </p:nvSpPr>
        <p:spPr>
          <a:xfrm>
            <a:off x="915025" y="2090175"/>
            <a:ext cx="4495645" cy="158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Calculation</a:t>
            </a:r>
            <a:endParaRPr dirty="0"/>
          </a:p>
        </p:txBody>
      </p:sp>
      <p:sp>
        <p:nvSpPr>
          <p:cNvPr id="2078" name="Google Shape;2078;p66"/>
          <p:cNvSpPr txBox="1">
            <a:spLocks noGrp="1"/>
          </p:cNvSpPr>
          <p:nvPr>
            <p:ph type="title" idx="2"/>
          </p:nvPr>
        </p:nvSpPr>
        <p:spPr>
          <a:xfrm>
            <a:off x="915025" y="1216950"/>
            <a:ext cx="1933200" cy="77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grpSp>
        <p:nvGrpSpPr>
          <p:cNvPr id="8" name="Group 7">
            <a:extLst>
              <a:ext uri="{FF2B5EF4-FFF2-40B4-BE49-F238E27FC236}">
                <a16:creationId xmlns:a16="http://schemas.microsoft.com/office/drawing/2014/main" id="{98FC1298-406F-4E04-30F7-36E67E2E4FD1}"/>
              </a:ext>
            </a:extLst>
          </p:cNvPr>
          <p:cNvGrpSpPr/>
          <p:nvPr/>
        </p:nvGrpSpPr>
        <p:grpSpPr>
          <a:xfrm>
            <a:off x="5466964" y="1870725"/>
            <a:ext cx="1949075" cy="1402050"/>
            <a:chOff x="5827878" y="1870751"/>
            <a:chExt cx="1949075" cy="1402050"/>
          </a:xfrm>
        </p:grpSpPr>
        <p:sp>
          <p:nvSpPr>
            <p:cNvPr id="2" name="Google Shape;2469;p70">
              <a:extLst>
                <a:ext uri="{FF2B5EF4-FFF2-40B4-BE49-F238E27FC236}">
                  <a16:creationId xmlns:a16="http://schemas.microsoft.com/office/drawing/2014/main" id="{66C79902-C8D9-5273-7274-C2753AD621AC}"/>
                </a:ext>
              </a:extLst>
            </p:cNvPr>
            <p:cNvSpPr/>
            <p:nvPr/>
          </p:nvSpPr>
          <p:spPr>
            <a:xfrm>
              <a:off x="6295768" y="2061750"/>
              <a:ext cx="1020000" cy="1020000"/>
            </a:xfrm>
            <a:prstGeom prst="donut">
              <a:avLst>
                <a:gd name="adj" fmla="val 25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2470;p70">
              <a:extLst>
                <a:ext uri="{FF2B5EF4-FFF2-40B4-BE49-F238E27FC236}">
                  <a16:creationId xmlns:a16="http://schemas.microsoft.com/office/drawing/2014/main" id="{8BC71676-BB60-6E99-98AE-FDD02A554A55}"/>
                </a:ext>
              </a:extLst>
            </p:cNvPr>
            <p:cNvSpPr/>
            <p:nvPr/>
          </p:nvSpPr>
          <p:spPr>
            <a:xfrm rot="5400000">
              <a:off x="6295777" y="2061750"/>
              <a:ext cx="1020000" cy="1020000"/>
            </a:xfrm>
            <a:prstGeom prst="blockArc">
              <a:avLst>
                <a:gd name="adj1" fmla="val 10800000"/>
                <a:gd name="adj2" fmla="val 19648203"/>
                <a:gd name="adj3" fmla="val 2499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471;p70">
              <a:extLst>
                <a:ext uri="{FF2B5EF4-FFF2-40B4-BE49-F238E27FC236}">
                  <a16:creationId xmlns:a16="http://schemas.microsoft.com/office/drawing/2014/main" id="{EA3BD9B5-419D-AF10-8457-9558296E9217}"/>
                </a:ext>
              </a:extLst>
            </p:cNvPr>
            <p:cNvSpPr txBox="1"/>
            <p:nvPr/>
          </p:nvSpPr>
          <p:spPr>
            <a:xfrm>
              <a:off x="5827878" y="2876501"/>
              <a:ext cx="613800" cy="39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chemeClr val="dk1"/>
                  </a:solidFill>
                  <a:latin typeface="Montserrat"/>
                  <a:ea typeface="Montserrat"/>
                  <a:cs typeface="Montserrat"/>
                  <a:sym typeface="Montserrat"/>
                </a:rPr>
                <a:t>58%</a:t>
              </a:r>
              <a:endParaRPr sz="1800" b="1">
                <a:solidFill>
                  <a:schemeClr val="dk1"/>
                </a:solidFill>
                <a:latin typeface="Montserrat"/>
                <a:ea typeface="Montserrat"/>
                <a:cs typeface="Montserrat"/>
                <a:sym typeface="Montserrat"/>
              </a:endParaRPr>
            </a:p>
          </p:txBody>
        </p:sp>
        <p:sp>
          <p:nvSpPr>
            <p:cNvPr id="5" name="Google Shape;2472;p70">
              <a:extLst>
                <a:ext uri="{FF2B5EF4-FFF2-40B4-BE49-F238E27FC236}">
                  <a16:creationId xmlns:a16="http://schemas.microsoft.com/office/drawing/2014/main" id="{9DEB7D83-ED9C-AC91-4B86-3D5480ECA7A1}"/>
                </a:ext>
              </a:extLst>
            </p:cNvPr>
            <p:cNvSpPr txBox="1"/>
            <p:nvPr/>
          </p:nvSpPr>
          <p:spPr>
            <a:xfrm>
              <a:off x="7163153" y="1870751"/>
              <a:ext cx="613800" cy="396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1800" b="1">
                  <a:solidFill>
                    <a:schemeClr val="dk1"/>
                  </a:solidFill>
                  <a:latin typeface="Montserrat"/>
                  <a:ea typeface="Montserrat"/>
                  <a:cs typeface="Montserrat"/>
                  <a:sym typeface="Montserrat"/>
                </a:rPr>
                <a:t>42%</a:t>
              </a:r>
              <a:endParaRPr sz="1800" b="1">
                <a:solidFill>
                  <a:schemeClr val="dk1"/>
                </a:solidFill>
                <a:latin typeface="Montserrat"/>
                <a:ea typeface="Montserrat"/>
                <a:cs typeface="Montserrat"/>
                <a:sym typeface="Montserrat"/>
              </a:endParaRPr>
            </a:p>
          </p:txBody>
        </p:sp>
        <p:cxnSp>
          <p:nvCxnSpPr>
            <p:cNvPr id="6" name="Google Shape;2475;p70">
              <a:extLst>
                <a:ext uri="{FF2B5EF4-FFF2-40B4-BE49-F238E27FC236}">
                  <a16:creationId xmlns:a16="http://schemas.microsoft.com/office/drawing/2014/main" id="{4C65600A-6C5F-5AD9-7895-DFD31F3F087A}"/>
                </a:ext>
              </a:extLst>
            </p:cNvPr>
            <p:cNvCxnSpPr>
              <a:stCxn id="4" idx="0"/>
              <a:endCxn id="2" idx="2"/>
            </p:cNvCxnSpPr>
            <p:nvPr/>
          </p:nvCxnSpPr>
          <p:spPr>
            <a:xfrm rot="-5400000">
              <a:off x="6062928" y="2643551"/>
              <a:ext cx="304800" cy="161100"/>
            </a:xfrm>
            <a:prstGeom prst="bentConnector2">
              <a:avLst/>
            </a:prstGeom>
            <a:noFill/>
            <a:ln w="19050" cap="flat" cmpd="sng">
              <a:solidFill>
                <a:schemeClr val="dk1"/>
              </a:solidFill>
              <a:prstDash val="solid"/>
              <a:round/>
              <a:headEnd type="none" w="med" len="med"/>
              <a:tailEnd type="none" w="med" len="med"/>
            </a:ln>
          </p:spPr>
        </p:cxnSp>
        <p:cxnSp>
          <p:nvCxnSpPr>
            <p:cNvPr id="7" name="Google Shape;2476;p70">
              <a:extLst>
                <a:ext uri="{FF2B5EF4-FFF2-40B4-BE49-F238E27FC236}">
                  <a16:creationId xmlns:a16="http://schemas.microsoft.com/office/drawing/2014/main" id="{41DAD8FD-E28A-98C5-87D4-F09E5D5DFC86}"/>
                </a:ext>
              </a:extLst>
            </p:cNvPr>
            <p:cNvCxnSpPr>
              <a:stCxn id="5" idx="2"/>
              <a:endCxn id="2" idx="6"/>
            </p:cNvCxnSpPr>
            <p:nvPr/>
          </p:nvCxnSpPr>
          <p:spPr>
            <a:xfrm rot="5400000">
              <a:off x="7240553" y="2342351"/>
              <a:ext cx="304800" cy="154200"/>
            </a:xfrm>
            <a:prstGeom prst="bentConnector2">
              <a:avLst/>
            </a:prstGeom>
            <a:noFill/>
            <a:ln w="19050" cap="flat" cmpd="sng">
              <a:solidFill>
                <a:schemeClr val="dk2"/>
              </a:solidFill>
              <a:prstDash val="solid"/>
              <a:round/>
              <a:headEnd type="none" w="med" len="med"/>
              <a:tailEnd type="none" w="med" len="med"/>
            </a:ln>
          </p:spPr>
        </p:cxnSp>
      </p:grpSp>
    </p:spTree>
    <p:extLst>
      <p:ext uri="{BB962C8B-B14F-4D97-AF65-F5344CB8AC3E}">
        <p14:creationId xmlns:p14="http://schemas.microsoft.com/office/powerpoint/2010/main" val="421242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COMPONENTS</a:t>
            </a:r>
            <a:endParaRPr dirty="0"/>
          </a:p>
        </p:txBody>
      </p:sp>
      <p:pic>
        <p:nvPicPr>
          <p:cNvPr id="14338" name="Picture 2" descr="Tecnical Software OEE Efficiency Monitor | Apps Digitization | Industrial  automation. Barcelona Catalonia Spain">
            <a:extLst>
              <a:ext uri="{FF2B5EF4-FFF2-40B4-BE49-F238E27FC236}">
                <a16:creationId xmlns:a16="http://schemas.microsoft.com/office/drawing/2014/main" id="{E13EC2BF-0EDC-416F-9939-09E0BDD38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6458"/>
          <a:stretch/>
        </p:blipFill>
        <p:spPr bwMode="auto">
          <a:xfrm>
            <a:off x="685800" y="1144392"/>
            <a:ext cx="2152650"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65;p42">
            <a:extLst>
              <a:ext uri="{FF2B5EF4-FFF2-40B4-BE49-F238E27FC236}">
                <a16:creationId xmlns:a16="http://schemas.microsoft.com/office/drawing/2014/main" id="{F64C7B7D-E465-0C54-4CBA-53C2D8FF655D}"/>
              </a:ext>
            </a:extLst>
          </p:cNvPr>
          <p:cNvSpPr txBox="1">
            <a:spLocks/>
          </p:cNvSpPr>
          <p:nvPr/>
        </p:nvSpPr>
        <p:spPr>
          <a:xfrm>
            <a:off x="3240700" y="1011042"/>
            <a:ext cx="5046052" cy="2848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algn="l"/>
            <a:endPar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a:p>
            <a:pPr algn="l"/>
            <a:r>
              <a:rPr lang="en-US" sz="1800" b="0" u="sng" dirty="0">
                <a:ln w="0"/>
                <a:solidFill>
                  <a:srgbClr val="4B4BBB"/>
                </a:solidFill>
                <a:effectLst>
                  <a:outerShdw blurRad="38100" dist="25400" dir="5400000" algn="ctr" rotWithShape="0">
                    <a:srgbClr val="6E747A">
                      <a:alpha val="43000"/>
                    </a:srgbClr>
                  </a:outerShdw>
                </a:effectLst>
                <a:latin typeface="Montserrat" panose="00000500000000000000" pitchFamily="2" charset="0"/>
              </a:rPr>
              <a:t>Availability</a:t>
            </a:r>
            <a:r>
              <a:rPr lang="en-US" sz="1800" b="0" dirty="0">
                <a:ln w="0"/>
                <a:solidFill>
                  <a:schemeClr val="tx2">
                    <a:lumMod val="25000"/>
                  </a:schemeClr>
                </a:solidFill>
                <a:effectLst>
                  <a:outerShdw blurRad="38100" dist="25400" dir="5400000" algn="ctr" rotWithShape="0">
                    <a:srgbClr val="6E747A">
                      <a:alpha val="43000"/>
                    </a:srgbClr>
                  </a:outerShdw>
                </a:effectLst>
                <a:latin typeface="Montserrat" panose="00000500000000000000" pitchFamily="2" charset="0"/>
              </a:rPr>
              <a:t> accounts for when the process is not running both </a:t>
            </a:r>
            <a:r>
              <a:rPr lang="en-US" sz="1800" b="0" u="sng" dirty="0">
                <a:ln w="0"/>
                <a:solidFill>
                  <a:schemeClr val="accent2"/>
                </a:solidFill>
                <a:effectLst>
                  <a:outerShdw blurRad="38100" dist="25400" dir="5400000" algn="ctr" rotWithShape="0">
                    <a:srgbClr val="6E747A">
                      <a:alpha val="43000"/>
                    </a:srgbClr>
                  </a:outerShdw>
                </a:effectLst>
                <a:latin typeface="Montserrat" panose="00000500000000000000" pitchFamily="2" charset="0"/>
              </a:rPr>
              <a:t>Unplanned Stops</a:t>
            </a:r>
            <a:r>
              <a:rPr lang="en-US" sz="1800" b="0" dirty="0">
                <a:ln w="0"/>
                <a:solidFill>
                  <a:schemeClr val="accent2"/>
                </a:solidFill>
                <a:effectLst>
                  <a:outerShdw blurRad="38100" dist="25400" dir="5400000" algn="ctr" rotWithShape="0">
                    <a:srgbClr val="6E747A">
                      <a:alpha val="43000"/>
                    </a:srgbClr>
                  </a:outerShdw>
                </a:effectLst>
                <a:latin typeface="Montserrat" panose="00000500000000000000" pitchFamily="2" charset="0"/>
              </a:rPr>
              <a:t> </a:t>
            </a:r>
            <a:r>
              <a:rPr lang="en-US" sz="1800" b="0" dirty="0">
                <a:ln w="0"/>
                <a:solidFill>
                  <a:schemeClr val="tx2">
                    <a:lumMod val="25000"/>
                  </a:schemeClr>
                </a:solidFill>
                <a:effectLst>
                  <a:outerShdw blurRad="38100" dist="25400" dir="5400000" algn="ctr" rotWithShape="0">
                    <a:srgbClr val="6E747A">
                      <a:alpha val="43000"/>
                    </a:srgbClr>
                  </a:outerShdw>
                </a:effectLst>
                <a:latin typeface="Montserrat" panose="00000500000000000000" pitchFamily="2" charset="0"/>
              </a:rPr>
              <a:t>and </a:t>
            </a:r>
            <a:r>
              <a:rPr lang="en-US" sz="1800" b="0" u="sng" dirty="0">
                <a:ln w="0"/>
                <a:solidFill>
                  <a:schemeClr val="accent2"/>
                </a:solidFill>
                <a:effectLst>
                  <a:outerShdw blurRad="38100" dist="25400" dir="5400000" algn="ctr" rotWithShape="0">
                    <a:srgbClr val="6E747A">
                      <a:alpha val="43000"/>
                    </a:srgbClr>
                  </a:outerShdw>
                </a:effectLst>
                <a:latin typeface="Montserrat" panose="00000500000000000000" pitchFamily="2" charset="0"/>
              </a:rPr>
              <a:t>Planned Stops</a:t>
            </a:r>
            <a:r>
              <a:rPr lang="en-US" sz="1800" b="0" u="sng"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a:t>
            </a:r>
          </a:p>
        </p:txBody>
      </p:sp>
    </p:spTree>
    <p:extLst>
      <p:ext uri="{BB962C8B-B14F-4D97-AF65-F5344CB8AC3E}">
        <p14:creationId xmlns:p14="http://schemas.microsoft.com/office/powerpoint/2010/main" val="16001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COMPONENTS</a:t>
            </a:r>
            <a:endParaRPr dirty="0"/>
          </a:p>
        </p:txBody>
      </p:sp>
      <p:pic>
        <p:nvPicPr>
          <p:cNvPr id="14338" name="Picture 2" descr="Tecnical Software OEE Efficiency Monitor | Apps Digitization | Industrial  automation. Barcelona Catalonia Spain">
            <a:extLst>
              <a:ext uri="{FF2B5EF4-FFF2-40B4-BE49-F238E27FC236}">
                <a16:creationId xmlns:a16="http://schemas.microsoft.com/office/drawing/2014/main" id="{E13EC2BF-0EDC-416F-9939-09E0BDD38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49" r="51874"/>
          <a:stretch/>
        </p:blipFill>
        <p:spPr bwMode="auto">
          <a:xfrm>
            <a:off x="5657850" y="971550"/>
            <a:ext cx="1826602"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65;p42">
            <a:extLst>
              <a:ext uri="{FF2B5EF4-FFF2-40B4-BE49-F238E27FC236}">
                <a16:creationId xmlns:a16="http://schemas.microsoft.com/office/drawing/2014/main" id="{F64C7B7D-E465-0C54-4CBA-53C2D8FF655D}"/>
              </a:ext>
            </a:extLst>
          </p:cNvPr>
          <p:cNvSpPr txBox="1">
            <a:spLocks/>
          </p:cNvSpPr>
          <p:nvPr/>
        </p:nvSpPr>
        <p:spPr>
          <a:xfrm>
            <a:off x="402250" y="1186965"/>
            <a:ext cx="5046052" cy="2848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algn="l"/>
            <a:r>
              <a:rPr lang="en-US" sz="1800" b="0" u="sng" dirty="0">
                <a:ln w="0"/>
                <a:solidFill>
                  <a:srgbClr val="4B4BBB"/>
                </a:solidFill>
                <a:effectLst>
                  <a:outerShdw blurRad="38100" dist="25400" dir="5400000" algn="ctr" rotWithShape="0">
                    <a:srgbClr val="6E747A">
                      <a:alpha val="43000"/>
                    </a:srgbClr>
                  </a:outerShdw>
                </a:effectLst>
                <a:latin typeface="Montserrat" panose="00000500000000000000" pitchFamily="2" charset="0"/>
              </a:rPr>
              <a:t>Performance</a:t>
            </a:r>
            <a:r>
              <a:rPr lang="en-US" sz="1800" b="0" dirty="0">
                <a:ln w="0"/>
                <a:solidFill>
                  <a:srgbClr val="993300"/>
                </a:solidFill>
                <a:effectLst>
                  <a:outerShdw blurRad="38100" dist="25400" dir="5400000" algn="ctr" rotWithShape="0">
                    <a:srgbClr val="6E747A">
                      <a:alpha val="43000"/>
                    </a:srgbClr>
                  </a:outerShdw>
                </a:effectLst>
                <a:latin typeface="Montserrat" panose="00000500000000000000" pitchFamily="2" charset="0"/>
              </a:rPr>
              <a:t> </a:t>
            </a:r>
            <a:r>
              <a:rPr lang="en-US" sz="1800" b="0" dirty="0">
                <a:ln w="0"/>
                <a:solidFill>
                  <a:schemeClr val="tx2">
                    <a:lumMod val="25000"/>
                  </a:schemeClr>
                </a:solidFill>
                <a:effectLst>
                  <a:outerShdw blurRad="38100" dist="25400" dir="5400000" algn="ctr" rotWithShape="0">
                    <a:srgbClr val="6E747A">
                      <a:alpha val="43000"/>
                    </a:srgbClr>
                  </a:outerShdw>
                </a:effectLst>
                <a:latin typeface="Montserrat" panose="00000500000000000000" pitchFamily="2" charset="0"/>
              </a:rPr>
              <a:t>accounts for when the process is running slower than its theoretical top speed. </a:t>
            </a:r>
          </a:p>
          <a:p>
            <a:pPr algn="l"/>
            <a:endPar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p:txBody>
      </p:sp>
    </p:spTree>
    <p:extLst>
      <p:ext uri="{BB962C8B-B14F-4D97-AF65-F5344CB8AC3E}">
        <p14:creationId xmlns:p14="http://schemas.microsoft.com/office/powerpoint/2010/main" val="1509790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COMPONENTS</a:t>
            </a:r>
            <a:endParaRPr dirty="0"/>
          </a:p>
        </p:txBody>
      </p:sp>
      <p:pic>
        <p:nvPicPr>
          <p:cNvPr id="14338" name="Picture 2" descr="Tecnical Software OEE Efficiency Monitor | Apps Digitization | Industrial  automation. Barcelona Catalonia Spain">
            <a:extLst>
              <a:ext uri="{FF2B5EF4-FFF2-40B4-BE49-F238E27FC236}">
                <a16:creationId xmlns:a16="http://schemas.microsoft.com/office/drawing/2014/main" id="{E13EC2BF-0EDC-416F-9939-09E0BDD38D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502" r="26640"/>
          <a:stretch/>
        </p:blipFill>
        <p:spPr bwMode="auto">
          <a:xfrm>
            <a:off x="5731852" y="971550"/>
            <a:ext cx="1907198"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65;p42">
            <a:extLst>
              <a:ext uri="{FF2B5EF4-FFF2-40B4-BE49-F238E27FC236}">
                <a16:creationId xmlns:a16="http://schemas.microsoft.com/office/drawing/2014/main" id="{F64C7B7D-E465-0C54-4CBA-53C2D8FF655D}"/>
              </a:ext>
            </a:extLst>
          </p:cNvPr>
          <p:cNvSpPr txBox="1">
            <a:spLocks/>
          </p:cNvSpPr>
          <p:nvPr/>
        </p:nvSpPr>
        <p:spPr>
          <a:xfrm>
            <a:off x="402250" y="1186965"/>
            <a:ext cx="5046052" cy="284885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algn="l"/>
            <a:r>
              <a:rPr lang="en-US" sz="1800" b="0" u="sng" dirty="0">
                <a:ln w="0"/>
                <a:solidFill>
                  <a:srgbClr val="4B4BBB"/>
                </a:solidFill>
                <a:effectLst>
                  <a:outerShdw blurRad="38100" dist="25400" dir="5400000" algn="ctr" rotWithShape="0">
                    <a:srgbClr val="6E747A">
                      <a:alpha val="43000"/>
                    </a:srgbClr>
                  </a:outerShdw>
                </a:effectLst>
                <a:latin typeface="Montserrat" panose="00000500000000000000" pitchFamily="2" charset="0"/>
              </a:rPr>
              <a:t>Quality</a:t>
            </a:r>
            <a:r>
              <a:rPr lang="en-US" sz="1800" b="0" dirty="0">
                <a:ln w="0"/>
                <a:solidFill>
                  <a:srgbClr val="993300"/>
                </a:solidFill>
                <a:effectLst>
                  <a:outerShdw blurRad="38100" dist="25400" dir="5400000" algn="ctr" rotWithShape="0">
                    <a:srgbClr val="6E747A">
                      <a:alpha val="43000"/>
                    </a:srgbClr>
                  </a:outerShdw>
                </a:effectLst>
                <a:latin typeface="Montserrat" panose="00000500000000000000" pitchFamily="2" charset="0"/>
              </a:rPr>
              <a:t> </a:t>
            </a:r>
            <a:r>
              <a:rPr lang="en-US" sz="1800" b="0" dirty="0">
                <a:ln w="0"/>
                <a:solidFill>
                  <a:schemeClr val="tx2">
                    <a:lumMod val="25000"/>
                  </a:schemeClr>
                </a:solidFill>
                <a:effectLst>
                  <a:outerShdw blurRad="38100" dist="25400" dir="5400000" algn="ctr" rotWithShape="0">
                    <a:srgbClr val="6E747A">
                      <a:alpha val="43000"/>
                    </a:srgbClr>
                  </a:outerShdw>
                </a:effectLst>
                <a:latin typeface="Montserrat" panose="00000500000000000000" pitchFamily="2" charset="0"/>
              </a:rPr>
              <a:t>accounts for manufactured parts that do not meet set quality standards</a:t>
            </a:r>
          </a:p>
          <a:p>
            <a:pPr algn="l"/>
            <a:endParaRPr lang="en-US" sz="1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p:txBody>
      </p:sp>
    </p:spTree>
    <p:extLst>
      <p:ext uri="{BB962C8B-B14F-4D97-AF65-F5344CB8AC3E}">
        <p14:creationId xmlns:p14="http://schemas.microsoft.com/office/powerpoint/2010/main" val="958518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CALCULATION</a:t>
            </a:r>
            <a:endParaRPr dirty="0"/>
          </a:p>
        </p:txBody>
      </p:sp>
      <p:pic>
        <p:nvPicPr>
          <p:cNvPr id="3" name="Picture 2" descr="Tecnical Software OEE Efficiency Monitor | Apps Digitization | Industrial  automation. Barcelona Catalonia Spain">
            <a:extLst>
              <a:ext uri="{FF2B5EF4-FFF2-40B4-BE49-F238E27FC236}">
                <a16:creationId xmlns:a16="http://schemas.microsoft.com/office/drawing/2014/main" id="{75B81249-9FB3-9B6F-C4D5-14B2E50367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 r="-27"/>
          <a:stretch/>
        </p:blipFill>
        <p:spPr bwMode="auto">
          <a:xfrm>
            <a:off x="-19050" y="1011042"/>
            <a:ext cx="916305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77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75"/>
        <p:cNvGrpSpPr/>
        <p:nvPr/>
      </p:nvGrpSpPr>
      <p:grpSpPr>
        <a:xfrm>
          <a:off x="0" y="0"/>
          <a:ext cx="0" cy="0"/>
          <a:chOff x="0" y="0"/>
          <a:chExt cx="0" cy="0"/>
        </a:xfrm>
      </p:grpSpPr>
      <p:sp>
        <p:nvSpPr>
          <p:cNvPr id="2076" name="Google Shape;2076;p66"/>
          <p:cNvSpPr txBox="1">
            <a:spLocks noGrp="1"/>
          </p:cNvSpPr>
          <p:nvPr>
            <p:ph type="title"/>
          </p:nvPr>
        </p:nvSpPr>
        <p:spPr>
          <a:xfrm>
            <a:off x="971319" y="2299803"/>
            <a:ext cx="4495645" cy="158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as a driver for improvement</a:t>
            </a:r>
            <a:endParaRPr dirty="0"/>
          </a:p>
        </p:txBody>
      </p:sp>
      <p:sp>
        <p:nvSpPr>
          <p:cNvPr id="2078" name="Google Shape;2078;p66"/>
          <p:cNvSpPr txBox="1">
            <a:spLocks noGrp="1"/>
          </p:cNvSpPr>
          <p:nvPr>
            <p:ph type="title" idx="2"/>
          </p:nvPr>
        </p:nvSpPr>
        <p:spPr>
          <a:xfrm>
            <a:off x="915025" y="1216950"/>
            <a:ext cx="1933200" cy="77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grpSp>
        <p:nvGrpSpPr>
          <p:cNvPr id="2079" name="Google Shape;2079;p66"/>
          <p:cNvGrpSpPr/>
          <p:nvPr/>
        </p:nvGrpSpPr>
        <p:grpSpPr>
          <a:xfrm>
            <a:off x="5220535" y="1310049"/>
            <a:ext cx="3923465" cy="2654601"/>
            <a:chOff x="4692679" y="1271950"/>
            <a:chExt cx="3923465" cy="2654601"/>
          </a:xfrm>
        </p:grpSpPr>
        <p:sp>
          <p:nvSpPr>
            <p:cNvPr id="2080" name="Google Shape;2080;p66"/>
            <p:cNvSpPr/>
            <p:nvPr/>
          </p:nvSpPr>
          <p:spPr>
            <a:xfrm>
              <a:off x="4692679" y="1537371"/>
              <a:ext cx="3923465" cy="2389180"/>
            </a:xfrm>
            <a:custGeom>
              <a:avLst/>
              <a:gdLst/>
              <a:ahLst/>
              <a:cxnLst/>
              <a:rect l="l" t="t" r="r" b="b"/>
              <a:pathLst>
                <a:path w="116337" h="70843" extrusionOk="0">
                  <a:moveTo>
                    <a:pt x="34284" y="0"/>
                  </a:moveTo>
                  <a:cubicBezTo>
                    <a:pt x="33675" y="0"/>
                    <a:pt x="33065" y="158"/>
                    <a:pt x="32517" y="477"/>
                  </a:cubicBezTo>
                  <a:lnTo>
                    <a:pt x="2323" y="18134"/>
                  </a:lnTo>
                  <a:cubicBezTo>
                    <a:pt x="13" y="19479"/>
                    <a:pt x="1" y="22813"/>
                    <a:pt x="2299" y="24170"/>
                  </a:cubicBezTo>
                  <a:lnTo>
                    <a:pt x="79916" y="70354"/>
                  </a:lnTo>
                  <a:cubicBezTo>
                    <a:pt x="80468" y="70679"/>
                    <a:pt x="81088" y="70842"/>
                    <a:pt x="81708" y="70842"/>
                  </a:cubicBezTo>
                  <a:cubicBezTo>
                    <a:pt x="82317" y="70842"/>
                    <a:pt x="82927" y="70685"/>
                    <a:pt x="83476" y="70366"/>
                  </a:cubicBezTo>
                  <a:lnTo>
                    <a:pt x="114015" y="52602"/>
                  </a:lnTo>
                  <a:cubicBezTo>
                    <a:pt x="116325" y="51257"/>
                    <a:pt x="116337" y="47911"/>
                    <a:pt x="114027" y="46554"/>
                  </a:cubicBezTo>
                  <a:lnTo>
                    <a:pt x="36077" y="489"/>
                  </a:lnTo>
                  <a:cubicBezTo>
                    <a:pt x="35524" y="164"/>
                    <a:pt x="34905" y="0"/>
                    <a:pt x="342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66"/>
            <p:cNvSpPr/>
            <p:nvPr/>
          </p:nvSpPr>
          <p:spPr>
            <a:xfrm>
              <a:off x="5466886" y="2183049"/>
              <a:ext cx="241741" cy="292767"/>
            </a:xfrm>
            <a:custGeom>
              <a:avLst/>
              <a:gdLst/>
              <a:ahLst/>
              <a:cxnLst/>
              <a:rect l="l" t="t" r="r" b="b"/>
              <a:pathLst>
                <a:path w="7168" h="8681" extrusionOk="0">
                  <a:moveTo>
                    <a:pt x="7156" y="1"/>
                  </a:moveTo>
                  <a:lnTo>
                    <a:pt x="0" y="4227"/>
                  </a:lnTo>
                  <a:lnTo>
                    <a:pt x="0" y="8680"/>
                  </a:lnTo>
                  <a:cubicBezTo>
                    <a:pt x="0" y="8680"/>
                    <a:pt x="1" y="8680"/>
                    <a:pt x="1" y="8680"/>
                  </a:cubicBezTo>
                  <a:cubicBezTo>
                    <a:pt x="108" y="8680"/>
                    <a:pt x="7168" y="4501"/>
                    <a:pt x="7168" y="4501"/>
                  </a:cubicBezTo>
                  <a:lnTo>
                    <a:pt x="71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66"/>
            <p:cNvSpPr/>
            <p:nvPr/>
          </p:nvSpPr>
          <p:spPr>
            <a:xfrm>
              <a:off x="5229558" y="2181060"/>
              <a:ext cx="237357" cy="294756"/>
            </a:xfrm>
            <a:custGeom>
              <a:avLst/>
              <a:gdLst/>
              <a:ahLst/>
              <a:cxnLst/>
              <a:rect l="l" t="t" r="r" b="b"/>
              <a:pathLst>
                <a:path w="7038" h="8740" extrusionOk="0">
                  <a:moveTo>
                    <a:pt x="1" y="0"/>
                  </a:moveTo>
                  <a:lnTo>
                    <a:pt x="1" y="4584"/>
                  </a:lnTo>
                  <a:lnTo>
                    <a:pt x="7037" y="8739"/>
                  </a:lnTo>
                  <a:lnTo>
                    <a:pt x="7037" y="428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66"/>
            <p:cNvSpPr/>
            <p:nvPr/>
          </p:nvSpPr>
          <p:spPr>
            <a:xfrm>
              <a:off x="5304665" y="2226421"/>
              <a:ext cx="87145" cy="204407"/>
            </a:xfrm>
            <a:custGeom>
              <a:avLst/>
              <a:gdLst/>
              <a:ahLst/>
              <a:cxnLst/>
              <a:rect l="l" t="t" r="r" b="b"/>
              <a:pathLst>
                <a:path w="2584" h="6061" extrusionOk="0">
                  <a:moveTo>
                    <a:pt x="0" y="0"/>
                  </a:moveTo>
                  <a:lnTo>
                    <a:pt x="143" y="4596"/>
                  </a:lnTo>
                  <a:lnTo>
                    <a:pt x="2584" y="6061"/>
                  </a:lnTo>
                  <a:lnTo>
                    <a:pt x="2584" y="153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66"/>
            <p:cNvSpPr/>
            <p:nvPr/>
          </p:nvSpPr>
          <p:spPr>
            <a:xfrm>
              <a:off x="5229558" y="2046123"/>
              <a:ext cx="478659" cy="279513"/>
            </a:xfrm>
            <a:custGeom>
              <a:avLst/>
              <a:gdLst/>
              <a:ahLst/>
              <a:cxnLst/>
              <a:rect l="l" t="t" r="r" b="b"/>
              <a:pathLst>
                <a:path w="14193" h="8288" extrusionOk="0">
                  <a:moveTo>
                    <a:pt x="7097" y="1"/>
                  </a:moveTo>
                  <a:lnTo>
                    <a:pt x="1" y="4001"/>
                  </a:lnTo>
                  <a:lnTo>
                    <a:pt x="7037" y="8287"/>
                  </a:lnTo>
                  <a:lnTo>
                    <a:pt x="14193" y="4061"/>
                  </a:lnTo>
                  <a:lnTo>
                    <a:pt x="7097"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66"/>
            <p:cNvSpPr/>
            <p:nvPr/>
          </p:nvSpPr>
          <p:spPr>
            <a:xfrm>
              <a:off x="5304665" y="2088280"/>
              <a:ext cx="322445" cy="189973"/>
            </a:xfrm>
            <a:custGeom>
              <a:avLst/>
              <a:gdLst/>
              <a:ahLst/>
              <a:cxnLst/>
              <a:rect l="l" t="t" r="r" b="b"/>
              <a:pathLst>
                <a:path w="9561" h="5633" extrusionOk="0">
                  <a:moveTo>
                    <a:pt x="7060" y="1"/>
                  </a:moveTo>
                  <a:lnTo>
                    <a:pt x="0" y="4096"/>
                  </a:lnTo>
                  <a:lnTo>
                    <a:pt x="2584" y="5632"/>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66"/>
            <p:cNvSpPr/>
            <p:nvPr/>
          </p:nvSpPr>
          <p:spPr>
            <a:xfrm>
              <a:off x="5304665" y="2088280"/>
              <a:ext cx="322445" cy="189973"/>
            </a:xfrm>
            <a:custGeom>
              <a:avLst/>
              <a:gdLst/>
              <a:ahLst/>
              <a:cxnLst/>
              <a:rect l="l" t="t" r="r" b="b"/>
              <a:pathLst>
                <a:path w="9561" h="5633" extrusionOk="0">
                  <a:moveTo>
                    <a:pt x="7060" y="1"/>
                  </a:moveTo>
                  <a:lnTo>
                    <a:pt x="0" y="4096"/>
                  </a:lnTo>
                  <a:lnTo>
                    <a:pt x="2584" y="5632"/>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66"/>
            <p:cNvSpPr/>
            <p:nvPr/>
          </p:nvSpPr>
          <p:spPr>
            <a:xfrm>
              <a:off x="5218328" y="2036882"/>
              <a:ext cx="501153" cy="298399"/>
            </a:xfrm>
            <a:custGeom>
              <a:avLst/>
              <a:gdLst/>
              <a:ahLst/>
              <a:cxnLst/>
              <a:rect l="l" t="t" r="r" b="b"/>
              <a:pathLst>
                <a:path w="14860" h="8848" extrusionOk="0">
                  <a:moveTo>
                    <a:pt x="7430" y="596"/>
                  </a:moveTo>
                  <a:lnTo>
                    <a:pt x="13978" y="4335"/>
                  </a:lnTo>
                  <a:lnTo>
                    <a:pt x="7370" y="8252"/>
                  </a:lnTo>
                  <a:lnTo>
                    <a:pt x="881" y="4275"/>
                  </a:lnTo>
                  <a:lnTo>
                    <a:pt x="7430" y="596"/>
                  </a:lnTo>
                  <a:close/>
                  <a:moveTo>
                    <a:pt x="7436" y="1"/>
                  </a:moveTo>
                  <a:cubicBezTo>
                    <a:pt x="7388" y="1"/>
                    <a:pt x="7340" y="13"/>
                    <a:pt x="7299" y="36"/>
                  </a:cubicBezTo>
                  <a:lnTo>
                    <a:pt x="191" y="4025"/>
                  </a:lnTo>
                  <a:cubicBezTo>
                    <a:pt x="12" y="4132"/>
                    <a:pt x="0" y="4394"/>
                    <a:pt x="179" y="4513"/>
                  </a:cubicBezTo>
                  <a:lnTo>
                    <a:pt x="7227" y="8799"/>
                  </a:lnTo>
                  <a:cubicBezTo>
                    <a:pt x="7263" y="8823"/>
                    <a:pt x="7323" y="8847"/>
                    <a:pt x="7370" y="8847"/>
                  </a:cubicBezTo>
                  <a:cubicBezTo>
                    <a:pt x="7418" y="8847"/>
                    <a:pt x="7465" y="8823"/>
                    <a:pt x="7513" y="8799"/>
                  </a:cubicBezTo>
                  <a:lnTo>
                    <a:pt x="14669" y="4573"/>
                  </a:lnTo>
                  <a:cubicBezTo>
                    <a:pt x="14859" y="4466"/>
                    <a:pt x="14859" y="4192"/>
                    <a:pt x="14669" y="4085"/>
                  </a:cubicBezTo>
                  <a:lnTo>
                    <a:pt x="7573" y="36"/>
                  </a:lnTo>
                  <a:cubicBezTo>
                    <a:pt x="7531" y="13"/>
                    <a:pt x="7483" y="1"/>
                    <a:pt x="743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66"/>
            <p:cNvSpPr/>
            <p:nvPr/>
          </p:nvSpPr>
          <p:spPr>
            <a:xfrm>
              <a:off x="5343990" y="2295896"/>
              <a:ext cx="102423" cy="129706"/>
            </a:xfrm>
            <a:custGeom>
              <a:avLst/>
              <a:gdLst/>
              <a:ahLst/>
              <a:cxnLst/>
              <a:rect l="l" t="t" r="r" b="b"/>
              <a:pathLst>
                <a:path w="3037" h="3846" extrusionOk="0">
                  <a:moveTo>
                    <a:pt x="1" y="0"/>
                  </a:moveTo>
                  <a:lnTo>
                    <a:pt x="1" y="2096"/>
                  </a:lnTo>
                  <a:lnTo>
                    <a:pt x="3025" y="3846"/>
                  </a:lnTo>
                  <a:lnTo>
                    <a:pt x="3037" y="17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66"/>
            <p:cNvSpPr/>
            <p:nvPr/>
          </p:nvSpPr>
          <p:spPr>
            <a:xfrm>
              <a:off x="5466886" y="2034083"/>
              <a:ext cx="241741" cy="292362"/>
            </a:xfrm>
            <a:custGeom>
              <a:avLst/>
              <a:gdLst/>
              <a:ahLst/>
              <a:cxnLst/>
              <a:rect l="l" t="t" r="r" b="b"/>
              <a:pathLst>
                <a:path w="7168" h="8669" extrusionOk="0">
                  <a:moveTo>
                    <a:pt x="7156" y="0"/>
                  </a:moveTo>
                  <a:lnTo>
                    <a:pt x="0" y="4227"/>
                  </a:lnTo>
                  <a:lnTo>
                    <a:pt x="0" y="8668"/>
                  </a:lnTo>
                  <a:cubicBezTo>
                    <a:pt x="0" y="8668"/>
                    <a:pt x="1" y="8669"/>
                    <a:pt x="2" y="8669"/>
                  </a:cubicBezTo>
                  <a:cubicBezTo>
                    <a:pt x="128" y="8669"/>
                    <a:pt x="7168" y="4501"/>
                    <a:pt x="7168" y="4501"/>
                  </a:cubicBezTo>
                  <a:lnTo>
                    <a:pt x="7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66"/>
            <p:cNvSpPr/>
            <p:nvPr/>
          </p:nvSpPr>
          <p:spPr>
            <a:xfrm>
              <a:off x="5457645" y="2024539"/>
              <a:ext cx="260222" cy="310742"/>
            </a:xfrm>
            <a:custGeom>
              <a:avLst/>
              <a:gdLst/>
              <a:ahLst/>
              <a:cxnLst/>
              <a:rect l="l" t="t" r="r" b="b"/>
              <a:pathLst>
                <a:path w="7716" h="9214" extrusionOk="0">
                  <a:moveTo>
                    <a:pt x="7156" y="760"/>
                  </a:moveTo>
                  <a:lnTo>
                    <a:pt x="7168" y="4617"/>
                  </a:lnTo>
                  <a:cubicBezTo>
                    <a:pt x="4870" y="5975"/>
                    <a:pt x="1643" y="7868"/>
                    <a:pt x="548" y="8487"/>
                  </a:cubicBezTo>
                  <a:lnTo>
                    <a:pt x="548" y="4665"/>
                  </a:lnTo>
                  <a:lnTo>
                    <a:pt x="7156" y="760"/>
                  </a:lnTo>
                  <a:close/>
                  <a:moveTo>
                    <a:pt x="7437" y="0"/>
                  </a:moveTo>
                  <a:cubicBezTo>
                    <a:pt x="7388" y="0"/>
                    <a:pt x="7336" y="14"/>
                    <a:pt x="7287" y="45"/>
                  </a:cubicBezTo>
                  <a:lnTo>
                    <a:pt x="131" y="4272"/>
                  </a:lnTo>
                  <a:cubicBezTo>
                    <a:pt x="48" y="4320"/>
                    <a:pt x="0" y="4415"/>
                    <a:pt x="0" y="4510"/>
                  </a:cubicBezTo>
                  <a:lnTo>
                    <a:pt x="0" y="8951"/>
                  </a:lnTo>
                  <a:cubicBezTo>
                    <a:pt x="0" y="9023"/>
                    <a:pt x="24" y="9094"/>
                    <a:pt x="72" y="9142"/>
                  </a:cubicBezTo>
                  <a:cubicBezTo>
                    <a:pt x="107" y="9189"/>
                    <a:pt x="155" y="9213"/>
                    <a:pt x="203" y="9213"/>
                  </a:cubicBezTo>
                  <a:cubicBezTo>
                    <a:pt x="500" y="9213"/>
                    <a:pt x="1560" y="8582"/>
                    <a:pt x="7585" y="5022"/>
                  </a:cubicBezTo>
                  <a:cubicBezTo>
                    <a:pt x="7668" y="4963"/>
                    <a:pt x="7716" y="4879"/>
                    <a:pt x="7716" y="4784"/>
                  </a:cubicBezTo>
                  <a:lnTo>
                    <a:pt x="7704" y="283"/>
                  </a:lnTo>
                  <a:cubicBezTo>
                    <a:pt x="7704" y="116"/>
                    <a:pt x="7579" y="0"/>
                    <a:pt x="7437"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66"/>
            <p:cNvSpPr/>
            <p:nvPr/>
          </p:nvSpPr>
          <p:spPr>
            <a:xfrm>
              <a:off x="5229558" y="2032059"/>
              <a:ext cx="237357" cy="294386"/>
            </a:xfrm>
            <a:custGeom>
              <a:avLst/>
              <a:gdLst/>
              <a:ahLst/>
              <a:cxnLst/>
              <a:rect l="l" t="t" r="r" b="b"/>
              <a:pathLst>
                <a:path w="7038" h="8729" extrusionOk="0">
                  <a:moveTo>
                    <a:pt x="1" y="1"/>
                  </a:moveTo>
                  <a:lnTo>
                    <a:pt x="1" y="4585"/>
                  </a:lnTo>
                  <a:lnTo>
                    <a:pt x="7037" y="8728"/>
                  </a:lnTo>
                  <a:lnTo>
                    <a:pt x="7037" y="4287"/>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66"/>
            <p:cNvSpPr/>
            <p:nvPr/>
          </p:nvSpPr>
          <p:spPr>
            <a:xfrm>
              <a:off x="5304665" y="2077454"/>
              <a:ext cx="87145" cy="204407"/>
            </a:xfrm>
            <a:custGeom>
              <a:avLst/>
              <a:gdLst/>
              <a:ahLst/>
              <a:cxnLst/>
              <a:rect l="l" t="t" r="r" b="b"/>
              <a:pathLst>
                <a:path w="2584" h="6061" extrusionOk="0">
                  <a:moveTo>
                    <a:pt x="0" y="0"/>
                  </a:moveTo>
                  <a:lnTo>
                    <a:pt x="143" y="4596"/>
                  </a:lnTo>
                  <a:lnTo>
                    <a:pt x="2584" y="6061"/>
                  </a:lnTo>
                  <a:lnTo>
                    <a:pt x="2584" y="153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66"/>
            <p:cNvSpPr/>
            <p:nvPr/>
          </p:nvSpPr>
          <p:spPr>
            <a:xfrm>
              <a:off x="5229558" y="1897157"/>
              <a:ext cx="478659" cy="279513"/>
            </a:xfrm>
            <a:custGeom>
              <a:avLst/>
              <a:gdLst/>
              <a:ahLst/>
              <a:cxnLst/>
              <a:rect l="l" t="t" r="r" b="b"/>
              <a:pathLst>
                <a:path w="14193" h="8288" extrusionOk="0">
                  <a:moveTo>
                    <a:pt x="7097" y="0"/>
                  </a:moveTo>
                  <a:lnTo>
                    <a:pt x="1" y="4001"/>
                  </a:lnTo>
                  <a:lnTo>
                    <a:pt x="7037" y="8287"/>
                  </a:lnTo>
                  <a:lnTo>
                    <a:pt x="14193" y="4060"/>
                  </a:lnTo>
                  <a:lnTo>
                    <a:pt x="7097" y="0"/>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66"/>
            <p:cNvSpPr/>
            <p:nvPr/>
          </p:nvSpPr>
          <p:spPr>
            <a:xfrm>
              <a:off x="5304665" y="1939314"/>
              <a:ext cx="322445" cy="189973"/>
            </a:xfrm>
            <a:custGeom>
              <a:avLst/>
              <a:gdLst/>
              <a:ahLst/>
              <a:cxnLst/>
              <a:rect l="l" t="t" r="r" b="b"/>
              <a:pathLst>
                <a:path w="9561" h="5633" extrusionOk="0">
                  <a:moveTo>
                    <a:pt x="7060" y="1"/>
                  </a:moveTo>
                  <a:lnTo>
                    <a:pt x="0" y="4096"/>
                  </a:lnTo>
                  <a:lnTo>
                    <a:pt x="2584" y="5632"/>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66"/>
            <p:cNvSpPr/>
            <p:nvPr/>
          </p:nvSpPr>
          <p:spPr>
            <a:xfrm>
              <a:off x="5304665" y="1939314"/>
              <a:ext cx="322445" cy="189973"/>
            </a:xfrm>
            <a:custGeom>
              <a:avLst/>
              <a:gdLst/>
              <a:ahLst/>
              <a:cxnLst/>
              <a:rect l="l" t="t" r="r" b="b"/>
              <a:pathLst>
                <a:path w="9561" h="5633" extrusionOk="0">
                  <a:moveTo>
                    <a:pt x="7060" y="1"/>
                  </a:moveTo>
                  <a:lnTo>
                    <a:pt x="0" y="4096"/>
                  </a:lnTo>
                  <a:lnTo>
                    <a:pt x="2584" y="5632"/>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66"/>
            <p:cNvSpPr/>
            <p:nvPr/>
          </p:nvSpPr>
          <p:spPr>
            <a:xfrm>
              <a:off x="5218328" y="1887916"/>
              <a:ext cx="499535" cy="298365"/>
            </a:xfrm>
            <a:custGeom>
              <a:avLst/>
              <a:gdLst/>
              <a:ahLst/>
              <a:cxnLst/>
              <a:rect l="l" t="t" r="r" b="b"/>
              <a:pathLst>
                <a:path w="14812" h="8847" extrusionOk="0">
                  <a:moveTo>
                    <a:pt x="7430" y="584"/>
                  </a:moveTo>
                  <a:lnTo>
                    <a:pt x="13978" y="4334"/>
                  </a:lnTo>
                  <a:lnTo>
                    <a:pt x="7370" y="8240"/>
                  </a:lnTo>
                  <a:lnTo>
                    <a:pt x="881" y="4275"/>
                  </a:lnTo>
                  <a:lnTo>
                    <a:pt x="7430" y="584"/>
                  </a:lnTo>
                  <a:close/>
                  <a:moveTo>
                    <a:pt x="7436" y="1"/>
                  </a:moveTo>
                  <a:cubicBezTo>
                    <a:pt x="7388" y="1"/>
                    <a:pt x="7340" y="12"/>
                    <a:pt x="7299" y="36"/>
                  </a:cubicBezTo>
                  <a:lnTo>
                    <a:pt x="191" y="4025"/>
                  </a:lnTo>
                  <a:cubicBezTo>
                    <a:pt x="12" y="4132"/>
                    <a:pt x="0" y="4394"/>
                    <a:pt x="179" y="4501"/>
                  </a:cubicBezTo>
                  <a:lnTo>
                    <a:pt x="7227" y="8799"/>
                  </a:lnTo>
                  <a:cubicBezTo>
                    <a:pt x="7263" y="8823"/>
                    <a:pt x="7323" y="8847"/>
                    <a:pt x="7370" y="8847"/>
                  </a:cubicBezTo>
                  <a:cubicBezTo>
                    <a:pt x="7418" y="8847"/>
                    <a:pt x="7477" y="8823"/>
                    <a:pt x="7513" y="8799"/>
                  </a:cubicBezTo>
                  <a:lnTo>
                    <a:pt x="14669" y="4572"/>
                  </a:lnTo>
                  <a:cubicBezTo>
                    <a:pt x="14764" y="4513"/>
                    <a:pt x="14812" y="4430"/>
                    <a:pt x="14812" y="4322"/>
                  </a:cubicBezTo>
                  <a:cubicBezTo>
                    <a:pt x="14812" y="4227"/>
                    <a:pt x="14752" y="4132"/>
                    <a:pt x="14669" y="4084"/>
                  </a:cubicBezTo>
                  <a:lnTo>
                    <a:pt x="7573" y="36"/>
                  </a:lnTo>
                  <a:cubicBezTo>
                    <a:pt x="7531" y="12"/>
                    <a:pt x="7483" y="1"/>
                    <a:pt x="743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66"/>
            <p:cNvSpPr/>
            <p:nvPr/>
          </p:nvSpPr>
          <p:spPr>
            <a:xfrm>
              <a:off x="5343990" y="2146929"/>
              <a:ext cx="102423" cy="129706"/>
            </a:xfrm>
            <a:custGeom>
              <a:avLst/>
              <a:gdLst/>
              <a:ahLst/>
              <a:cxnLst/>
              <a:rect l="l" t="t" r="r" b="b"/>
              <a:pathLst>
                <a:path w="3037" h="3846" extrusionOk="0">
                  <a:moveTo>
                    <a:pt x="1" y="0"/>
                  </a:moveTo>
                  <a:lnTo>
                    <a:pt x="1" y="2096"/>
                  </a:lnTo>
                  <a:lnTo>
                    <a:pt x="3025" y="3846"/>
                  </a:lnTo>
                  <a:lnTo>
                    <a:pt x="3037" y="17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66"/>
            <p:cNvSpPr/>
            <p:nvPr/>
          </p:nvSpPr>
          <p:spPr>
            <a:xfrm>
              <a:off x="5466886" y="1884712"/>
              <a:ext cx="241741" cy="292767"/>
            </a:xfrm>
            <a:custGeom>
              <a:avLst/>
              <a:gdLst/>
              <a:ahLst/>
              <a:cxnLst/>
              <a:rect l="l" t="t" r="r" b="b"/>
              <a:pathLst>
                <a:path w="7168" h="8681" extrusionOk="0">
                  <a:moveTo>
                    <a:pt x="7156" y="0"/>
                  </a:moveTo>
                  <a:lnTo>
                    <a:pt x="0" y="4239"/>
                  </a:lnTo>
                  <a:lnTo>
                    <a:pt x="0" y="8680"/>
                  </a:lnTo>
                  <a:cubicBezTo>
                    <a:pt x="0" y="8680"/>
                    <a:pt x="1" y="8680"/>
                    <a:pt x="2" y="8680"/>
                  </a:cubicBezTo>
                  <a:cubicBezTo>
                    <a:pt x="127" y="8680"/>
                    <a:pt x="7168" y="4501"/>
                    <a:pt x="7168" y="4501"/>
                  </a:cubicBezTo>
                  <a:lnTo>
                    <a:pt x="7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66"/>
            <p:cNvSpPr/>
            <p:nvPr/>
          </p:nvSpPr>
          <p:spPr>
            <a:xfrm>
              <a:off x="5229558" y="1882688"/>
              <a:ext cx="237357" cy="294756"/>
            </a:xfrm>
            <a:custGeom>
              <a:avLst/>
              <a:gdLst/>
              <a:ahLst/>
              <a:cxnLst/>
              <a:rect l="l" t="t" r="r" b="b"/>
              <a:pathLst>
                <a:path w="7038" h="8740" extrusionOk="0">
                  <a:moveTo>
                    <a:pt x="1" y="1"/>
                  </a:moveTo>
                  <a:lnTo>
                    <a:pt x="1" y="4597"/>
                  </a:lnTo>
                  <a:lnTo>
                    <a:pt x="7037" y="8740"/>
                  </a:lnTo>
                  <a:lnTo>
                    <a:pt x="7037" y="429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66"/>
            <p:cNvSpPr/>
            <p:nvPr/>
          </p:nvSpPr>
          <p:spPr>
            <a:xfrm>
              <a:off x="5304665" y="1928488"/>
              <a:ext cx="87145" cy="204407"/>
            </a:xfrm>
            <a:custGeom>
              <a:avLst/>
              <a:gdLst/>
              <a:ahLst/>
              <a:cxnLst/>
              <a:rect l="l" t="t" r="r" b="b"/>
              <a:pathLst>
                <a:path w="2584" h="6061" extrusionOk="0">
                  <a:moveTo>
                    <a:pt x="0" y="0"/>
                  </a:moveTo>
                  <a:lnTo>
                    <a:pt x="143" y="4584"/>
                  </a:lnTo>
                  <a:lnTo>
                    <a:pt x="2584" y="6060"/>
                  </a:lnTo>
                  <a:lnTo>
                    <a:pt x="2584" y="153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66"/>
            <p:cNvSpPr/>
            <p:nvPr/>
          </p:nvSpPr>
          <p:spPr>
            <a:xfrm>
              <a:off x="5229558" y="1748190"/>
              <a:ext cx="478659" cy="279479"/>
            </a:xfrm>
            <a:custGeom>
              <a:avLst/>
              <a:gdLst/>
              <a:ahLst/>
              <a:cxnLst/>
              <a:rect l="l" t="t" r="r" b="b"/>
              <a:pathLst>
                <a:path w="14193" h="8287" extrusionOk="0">
                  <a:moveTo>
                    <a:pt x="7097" y="0"/>
                  </a:moveTo>
                  <a:lnTo>
                    <a:pt x="1" y="3989"/>
                  </a:lnTo>
                  <a:lnTo>
                    <a:pt x="7037" y="8287"/>
                  </a:lnTo>
                  <a:lnTo>
                    <a:pt x="14193" y="4048"/>
                  </a:lnTo>
                  <a:lnTo>
                    <a:pt x="7097" y="0"/>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66"/>
            <p:cNvSpPr/>
            <p:nvPr/>
          </p:nvSpPr>
          <p:spPr>
            <a:xfrm>
              <a:off x="5304665" y="1790347"/>
              <a:ext cx="322445" cy="189939"/>
            </a:xfrm>
            <a:custGeom>
              <a:avLst/>
              <a:gdLst/>
              <a:ahLst/>
              <a:cxnLst/>
              <a:rect l="l" t="t" r="r" b="b"/>
              <a:pathLst>
                <a:path w="9561" h="5632" extrusionOk="0">
                  <a:moveTo>
                    <a:pt x="7060" y="0"/>
                  </a:moveTo>
                  <a:lnTo>
                    <a:pt x="0" y="4096"/>
                  </a:lnTo>
                  <a:lnTo>
                    <a:pt x="2584" y="5632"/>
                  </a:lnTo>
                  <a:lnTo>
                    <a:pt x="9561" y="1453"/>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66"/>
            <p:cNvSpPr/>
            <p:nvPr/>
          </p:nvSpPr>
          <p:spPr>
            <a:xfrm>
              <a:off x="5304665" y="1790347"/>
              <a:ext cx="322445" cy="189939"/>
            </a:xfrm>
            <a:custGeom>
              <a:avLst/>
              <a:gdLst/>
              <a:ahLst/>
              <a:cxnLst/>
              <a:rect l="l" t="t" r="r" b="b"/>
              <a:pathLst>
                <a:path w="9561" h="5632" extrusionOk="0">
                  <a:moveTo>
                    <a:pt x="7060" y="0"/>
                  </a:moveTo>
                  <a:lnTo>
                    <a:pt x="0" y="4096"/>
                  </a:lnTo>
                  <a:lnTo>
                    <a:pt x="2584" y="5632"/>
                  </a:lnTo>
                  <a:lnTo>
                    <a:pt x="9561" y="1453"/>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66"/>
            <p:cNvSpPr/>
            <p:nvPr/>
          </p:nvSpPr>
          <p:spPr>
            <a:xfrm>
              <a:off x="5218732" y="1738545"/>
              <a:ext cx="500749" cy="298365"/>
            </a:xfrm>
            <a:custGeom>
              <a:avLst/>
              <a:gdLst/>
              <a:ahLst/>
              <a:cxnLst/>
              <a:rect l="l" t="t" r="r" b="b"/>
              <a:pathLst>
                <a:path w="14848" h="8847" extrusionOk="0">
                  <a:moveTo>
                    <a:pt x="7418" y="608"/>
                  </a:moveTo>
                  <a:lnTo>
                    <a:pt x="13966" y="4346"/>
                  </a:lnTo>
                  <a:lnTo>
                    <a:pt x="7358" y="8251"/>
                  </a:lnTo>
                  <a:lnTo>
                    <a:pt x="869" y="4299"/>
                  </a:lnTo>
                  <a:lnTo>
                    <a:pt x="7418" y="608"/>
                  </a:lnTo>
                  <a:close/>
                  <a:moveTo>
                    <a:pt x="7424" y="0"/>
                  </a:moveTo>
                  <a:cubicBezTo>
                    <a:pt x="7376" y="0"/>
                    <a:pt x="7328" y="12"/>
                    <a:pt x="7287" y="36"/>
                  </a:cubicBezTo>
                  <a:lnTo>
                    <a:pt x="191" y="4037"/>
                  </a:lnTo>
                  <a:cubicBezTo>
                    <a:pt x="0" y="4144"/>
                    <a:pt x="0" y="4406"/>
                    <a:pt x="179" y="4513"/>
                  </a:cubicBezTo>
                  <a:lnTo>
                    <a:pt x="7215" y="8811"/>
                  </a:lnTo>
                  <a:cubicBezTo>
                    <a:pt x="7251" y="8835"/>
                    <a:pt x="7311" y="8847"/>
                    <a:pt x="7358" y="8847"/>
                  </a:cubicBezTo>
                  <a:cubicBezTo>
                    <a:pt x="7406" y="8847"/>
                    <a:pt x="7453" y="8835"/>
                    <a:pt x="7501" y="8811"/>
                  </a:cubicBezTo>
                  <a:lnTo>
                    <a:pt x="14657" y="4572"/>
                  </a:lnTo>
                  <a:cubicBezTo>
                    <a:pt x="14847" y="4465"/>
                    <a:pt x="14847" y="4203"/>
                    <a:pt x="14657" y="4096"/>
                  </a:cubicBezTo>
                  <a:lnTo>
                    <a:pt x="7561" y="36"/>
                  </a:lnTo>
                  <a:cubicBezTo>
                    <a:pt x="7519" y="12"/>
                    <a:pt x="7471" y="0"/>
                    <a:pt x="7424"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66"/>
            <p:cNvSpPr/>
            <p:nvPr/>
          </p:nvSpPr>
          <p:spPr>
            <a:xfrm>
              <a:off x="5343990" y="1997929"/>
              <a:ext cx="102423" cy="129740"/>
            </a:xfrm>
            <a:custGeom>
              <a:avLst/>
              <a:gdLst/>
              <a:ahLst/>
              <a:cxnLst/>
              <a:rect l="l" t="t" r="r" b="b"/>
              <a:pathLst>
                <a:path w="3037" h="3847" extrusionOk="0">
                  <a:moveTo>
                    <a:pt x="1" y="1"/>
                  </a:moveTo>
                  <a:lnTo>
                    <a:pt x="1" y="2096"/>
                  </a:lnTo>
                  <a:lnTo>
                    <a:pt x="3025" y="3847"/>
                  </a:lnTo>
                  <a:lnTo>
                    <a:pt x="3037" y="176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66"/>
            <p:cNvSpPr/>
            <p:nvPr/>
          </p:nvSpPr>
          <p:spPr>
            <a:xfrm>
              <a:off x="5466886" y="1735746"/>
              <a:ext cx="241741" cy="292767"/>
            </a:xfrm>
            <a:custGeom>
              <a:avLst/>
              <a:gdLst/>
              <a:ahLst/>
              <a:cxnLst/>
              <a:rect l="l" t="t" r="r" b="b"/>
              <a:pathLst>
                <a:path w="7168" h="8681" extrusionOk="0">
                  <a:moveTo>
                    <a:pt x="7156" y="0"/>
                  </a:moveTo>
                  <a:lnTo>
                    <a:pt x="0" y="4239"/>
                  </a:lnTo>
                  <a:lnTo>
                    <a:pt x="0" y="8680"/>
                  </a:lnTo>
                  <a:cubicBezTo>
                    <a:pt x="0" y="8680"/>
                    <a:pt x="1" y="8680"/>
                    <a:pt x="2" y="8680"/>
                  </a:cubicBezTo>
                  <a:cubicBezTo>
                    <a:pt x="127" y="8680"/>
                    <a:pt x="7168" y="4501"/>
                    <a:pt x="7168" y="4501"/>
                  </a:cubicBezTo>
                  <a:lnTo>
                    <a:pt x="715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66"/>
            <p:cNvSpPr/>
            <p:nvPr/>
          </p:nvSpPr>
          <p:spPr>
            <a:xfrm>
              <a:off x="5229558" y="1733722"/>
              <a:ext cx="237357" cy="294756"/>
            </a:xfrm>
            <a:custGeom>
              <a:avLst/>
              <a:gdLst/>
              <a:ahLst/>
              <a:cxnLst/>
              <a:rect l="l" t="t" r="r" b="b"/>
              <a:pathLst>
                <a:path w="7038" h="8740" extrusionOk="0">
                  <a:moveTo>
                    <a:pt x="1" y="1"/>
                  </a:moveTo>
                  <a:lnTo>
                    <a:pt x="1" y="4596"/>
                  </a:lnTo>
                  <a:lnTo>
                    <a:pt x="7037" y="8740"/>
                  </a:lnTo>
                  <a:lnTo>
                    <a:pt x="7037" y="429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66"/>
            <p:cNvSpPr/>
            <p:nvPr/>
          </p:nvSpPr>
          <p:spPr>
            <a:xfrm>
              <a:off x="5304665" y="1779488"/>
              <a:ext cx="87145" cy="204441"/>
            </a:xfrm>
            <a:custGeom>
              <a:avLst/>
              <a:gdLst/>
              <a:ahLst/>
              <a:cxnLst/>
              <a:rect l="l" t="t" r="r" b="b"/>
              <a:pathLst>
                <a:path w="2584" h="6062" extrusionOk="0">
                  <a:moveTo>
                    <a:pt x="0" y="1"/>
                  </a:moveTo>
                  <a:lnTo>
                    <a:pt x="143" y="4585"/>
                  </a:lnTo>
                  <a:lnTo>
                    <a:pt x="2584" y="6061"/>
                  </a:lnTo>
                  <a:lnTo>
                    <a:pt x="2584" y="1525"/>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66"/>
            <p:cNvSpPr/>
            <p:nvPr/>
          </p:nvSpPr>
          <p:spPr>
            <a:xfrm>
              <a:off x="5229558" y="1599190"/>
              <a:ext cx="478659" cy="279513"/>
            </a:xfrm>
            <a:custGeom>
              <a:avLst/>
              <a:gdLst/>
              <a:ahLst/>
              <a:cxnLst/>
              <a:rect l="l" t="t" r="r" b="b"/>
              <a:pathLst>
                <a:path w="14193" h="8288" extrusionOk="0">
                  <a:moveTo>
                    <a:pt x="7097" y="1"/>
                  </a:moveTo>
                  <a:lnTo>
                    <a:pt x="1" y="3990"/>
                  </a:lnTo>
                  <a:lnTo>
                    <a:pt x="7037" y="8288"/>
                  </a:lnTo>
                  <a:lnTo>
                    <a:pt x="14193" y="4049"/>
                  </a:lnTo>
                  <a:lnTo>
                    <a:pt x="7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66"/>
            <p:cNvSpPr/>
            <p:nvPr/>
          </p:nvSpPr>
          <p:spPr>
            <a:xfrm>
              <a:off x="5304665" y="1641381"/>
              <a:ext cx="322445" cy="189535"/>
            </a:xfrm>
            <a:custGeom>
              <a:avLst/>
              <a:gdLst/>
              <a:ahLst/>
              <a:cxnLst/>
              <a:rect l="l" t="t" r="r" b="b"/>
              <a:pathLst>
                <a:path w="9561" h="5620" extrusionOk="0">
                  <a:moveTo>
                    <a:pt x="7060" y="0"/>
                  </a:moveTo>
                  <a:lnTo>
                    <a:pt x="0" y="4096"/>
                  </a:lnTo>
                  <a:lnTo>
                    <a:pt x="2584" y="5620"/>
                  </a:lnTo>
                  <a:lnTo>
                    <a:pt x="9561" y="1453"/>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66"/>
            <p:cNvSpPr/>
            <p:nvPr/>
          </p:nvSpPr>
          <p:spPr>
            <a:xfrm>
              <a:off x="5304665" y="1641381"/>
              <a:ext cx="322445" cy="189535"/>
            </a:xfrm>
            <a:custGeom>
              <a:avLst/>
              <a:gdLst/>
              <a:ahLst/>
              <a:cxnLst/>
              <a:rect l="l" t="t" r="r" b="b"/>
              <a:pathLst>
                <a:path w="9561" h="5620" extrusionOk="0">
                  <a:moveTo>
                    <a:pt x="7060" y="0"/>
                  </a:moveTo>
                  <a:lnTo>
                    <a:pt x="0" y="4096"/>
                  </a:lnTo>
                  <a:lnTo>
                    <a:pt x="2584" y="5620"/>
                  </a:lnTo>
                  <a:lnTo>
                    <a:pt x="9561" y="1453"/>
                  </a:lnTo>
                  <a:lnTo>
                    <a:pt x="70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66"/>
            <p:cNvSpPr/>
            <p:nvPr/>
          </p:nvSpPr>
          <p:spPr>
            <a:xfrm>
              <a:off x="5221127" y="1589578"/>
              <a:ext cx="497950" cy="895466"/>
            </a:xfrm>
            <a:custGeom>
              <a:avLst/>
              <a:gdLst/>
              <a:ahLst/>
              <a:cxnLst/>
              <a:rect l="l" t="t" r="r" b="b"/>
              <a:pathLst>
                <a:path w="14765" h="26552" extrusionOk="0">
                  <a:moveTo>
                    <a:pt x="7347" y="595"/>
                  </a:moveTo>
                  <a:lnTo>
                    <a:pt x="13895" y="4334"/>
                  </a:lnTo>
                  <a:lnTo>
                    <a:pt x="7287" y="8251"/>
                  </a:lnTo>
                  <a:lnTo>
                    <a:pt x="7275" y="8239"/>
                  </a:lnTo>
                  <a:lnTo>
                    <a:pt x="798" y="4286"/>
                  </a:lnTo>
                  <a:lnTo>
                    <a:pt x="7347" y="595"/>
                  </a:lnTo>
                  <a:close/>
                  <a:moveTo>
                    <a:pt x="524" y="4775"/>
                  </a:moveTo>
                  <a:lnTo>
                    <a:pt x="6870" y="8632"/>
                  </a:lnTo>
                  <a:lnTo>
                    <a:pt x="7013" y="8716"/>
                  </a:lnTo>
                  <a:lnTo>
                    <a:pt x="7013" y="12490"/>
                  </a:lnTo>
                  <a:lnTo>
                    <a:pt x="524" y="8537"/>
                  </a:lnTo>
                  <a:lnTo>
                    <a:pt x="524" y="4775"/>
                  </a:lnTo>
                  <a:close/>
                  <a:moveTo>
                    <a:pt x="14169" y="4822"/>
                  </a:moveTo>
                  <a:lnTo>
                    <a:pt x="14181" y="8585"/>
                  </a:lnTo>
                  <a:lnTo>
                    <a:pt x="7561" y="12502"/>
                  </a:lnTo>
                  <a:lnTo>
                    <a:pt x="7561" y="8727"/>
                  </a:lnTo>
                  <a:lnTo>
                    <a:pt x="8144" y="8394"/>
                  </a:lnTo>
                  <a:lnTo>
                    <a:pt x="14169" y="4822"/>
                  </a:lnTo>
                  <a:close/>
                  <a:moveTo>
                    <a:pt x="524" y="9347"/>
                  </a:moveTo>
                  <a:lnTo>
                    <a:pt x="7013" y="13180"/>
                  </a:lnTo>
                  <a:lnTo>
                    <a:pt x="7013" y="16919"/>
                  </a:lnTo>
                  <a:lnTo>
                    <a:pt x="524" y="12966"/>
                  </a:lnTo>
                  <a:lnTo>
                    <a:pt x="524" y="9347"/>
                  </a:lnTo>
                  <a:close/>
                  <a:moveTo>
                    <a:pt x="14169" y="9335"/>
                  </a:moveTo>
                  <a:lnTo>
                    <a:pt x="14181" y="13097"/>
                  </a:lnTo>
                  <a:cubicBezTo>
                    <a:pt x="11883" y="14454"/>
                    <a:pt x="8656" y="16359"/>
                    <a:pt x="7561" y="16978"/>
                  </a:cubicBezTo>
                  <a:lnTo>
                    <a:pt x="7561" y="13157"/>
                  </a:lnTo>
                  <a:cubicBezTo>
                    <a:pt x="8192" y="12871"/>
                    <a:pt x="9787" y="11930"/>
                    <a:pt x="14169" y="9335"/>
                  </a:cubicBezTo>
                  <a:close/>
                  <a:moveTo>
                    <a:pt x="524" y="13776"/>
                  </a:moveTo>
                  <a:lnTo>
                    <a:pt x="7013" y="17586"/>
                  </a:lnTo>
                  <a:lnTo>
                    <a:pt x="7013" y="21336"/>
                  </a:lnTo>
                  <a:lnTo>
                    <a:pt x="524" y="17371"/>
                  </a:lnTo>
                  <a:lnTo>
                    <a:pt x="524" y="13776"/>
                  </a:lnTo>
                  <a:close/>
                  <a:moveTo>
                    <a:pt x="524" y="18193"/>
                  </a:moveTo>
                  <a:lnTo>
                    <a:pt x="7013" y="22015"/>
                  </a:lnTo>
                  <a:lnTo>
                    <a:pt x="7013" y="25777"/>
                  </a:lnTo>
                  <a:lnTo>
                    <a:pt x="524" y="21955"/>
                  </a:lnTo>
                  <a:lnTo>
                    <a:pt x="524" y="18193"/>
                  </a:lnTo>
                  <a:close/>
                  <a:moveTo>
                    <a:pt x="14169" y="18086"/>
                  </a:moveTo>
                  <a:lnTo>
                    <a:pt x="14181" y="21943"/>
                  </a:lnTo>
                  <a:cubicBezTo>
                    <a:pt x="11883" y="23301"/>
                    <a:pt x="8656" y="25206"/>
                    <a:pt x="7561" y="25813"/>
                  </a:cubicBezTo>
                  <a:lnTo>
                    <a:pt x="7561" y="21991"/>
                  </a:lnTo>
                  <a:lnTo>
                    <a:pt x="14169" y="18086"/>
                  </a:lnTo>
                  <a:close/>
                  <a:moveTo>
                    <a:pt x="7365" y="0"/>
                  </a:moveTo>
                  <a:cubicBezTo>
                    <a:pt x="7317" y="0"/>
                    <a:pt x="7269" y="12"/>
                    <a:pt x="7228" y="36"/>
                  </a:cubicBezTo>
                  <a:lnTo>
                    <a:pt x="131" y="4036"/>
                  </a:lnTo>
                  <a:cubicBezTo>
                    <a:pt x="108" y="4048"/>
                    <a:pt x="96" y="4048"/>
                    <a:pt x="84" y="4072"/>
                  </a:cubicBezTo>
                  <a:lnTo>
                    <a:pt x="72" y="4084"/>
                  </a:lnTo>
                  <a:cubicBezTo>
                    <a:pt x="72" y="4084"/>
                    <a:pt x="72" y="4096"/>
                    <a:pt x="60" y="4096"/>
                  </a:cubicBezTo>
                  <a:cubicBezTo>
                    <a:pt x="36" y="4096"/>
                    <a:pt x="36" y="4120"/>
                    <a:pt x="24" y="4132"/>
                  </a:cubicBezTo>
                  <a:cubicBezTo>
                    <a:pt x="12" y="4144"/>
                    <a:pt x="24" y="4144"/>
                    <a:pt x="24" y="4155"/>
                  </a:cubicBezTo>
                  <a:cubicBezTo>
                    <a:pt x="12" y="4167"/>
                    <a:pt x="12" y="4179"/>
                    <a:pt x="1" y="4203"/>
                  </a:cubicBezTo>
                  <a:cubicBezTo>
                    <a:pt x="1" y="4215"/>
                    <a:pt x="1" y="4215"/>
                    <a:pt x="1" y="4227"/>
                  </a:cubicBezTo>
                  <a:cubicBezTo>
                    <a:pt x="1" y="4239"/>
                    <a:pt x="1" y="4251"/>
                    <a:pt x="1" y="4275"/>
                  </a:cubicBezTo>
                  <a:lnTo>
                    <a:pt x="1" y="8692"/>
                  </a:lnTo>
                  <a:lnTo>
                    <a:pt x="1" y="13288"/>
                  </a:lnTo>
                  <a:lnTo>
                    <a:pt x="1" y="22122"/>
                  </a:lnTo>
                  <a:cubicBezTo>
                    <a:pt x="1" y="22217"/>
                    <a:pt x="60" y="22312"/>
                    <a:pt x="143" y="22360"/>
                  </a:cubicBezTo>
                  <a:lnTo>
                    <a:pt x="7156" y="26503"/>
                  </a:lnTo>
                  <a:cubicBezTo>
                    <a:pt x="7168" y="26503"/>
                    <a:pt x="7180" y="26515"/>
                    <a:pt x="7192" y="26515"/>
                  </a:cubicBezTo>
                  <a:cubicBezTo>
                    <a:pt x="7228" y="26539"/>
                    <a:pt x="7275" y="26551"/>
                    <a:pt x="7323" y="26551"/>
                  </a:cubicBezTo>
                  <a:cubicBezTo>
                    <a:pt x="7370" y="26551"/>
                    <a:pt x="7418" y="26539"/>
                    <a:pt x="7454" y="26515"/>
                  </a:cubicBezTo>
                  <a:cubicBezTo>
                    <a:pt x="7490" y="26492"/>
                    <a:pt x="7513" y="26468"/>
                    <a:pt x="7525" y="26444"/>
                  </a:cubicBezTo>
                  <a:cubicBezTo>
                    <a:pt x="8121" y="26182"/>
                    <a:pt x="9752" y="25229"/>
                    <a:pt x="14633" y="22336"/>
                  </a:cubicBezTo>
                  <a:cubicBezTo>
                    <a:pt x="14717" y="22289"/>
                    <a:pt x="14764" y="22193"/>
                    <a:pt x="14764" y="22098"/>
                  </a:cubicBezTo>
                  <a:lnTo>
                    <a:pt x="14752" y="17598"/>
                  </a:lnTo>
                  <a:cubicBezTo>
                    <a:pt x="14752" y="17490"/>
                    <a:pt x="14705" y="17407"/>
                    <a:pt x="14609" y="17359"/>
                  </a:cubicBezTo>
                  <a:cubicBezTo>
                    <a:pt x="14568" y="17330"/>
                    <a:pt x="14520" y="17315"/>
                    <a:pt x="14473" y="17315"/>
                  </a:cubicBezTo>
                  <a:cubicBezTo>
                    <a:pt x="14425" y="17315"/>
                    <a:pt x="14377" y="17330"/>
                    <a:pt x="14336" y="17359"/>
                  </a:cubicBezTo>
                  <a:lnTo>
                    <a:pt x="7597" y="21336"/>
                  </a:lnTo>
                  <a:lnTo>
                    <a:pt x="7597" y="17574"/>
                  </a:lnTo>
                  <a:cubicBezTo>
                    <a:pt x="8216" y="17276"/>
                    <a:pt x="9895" y="16288"/>
                    <a:pt x="14598" y="13490"/>
                  </a:cubicBezTo>
                  <a:cubicBezTo>
                    <a:pt x="14681" y="13442"/>
                    <a:pt x="14729" y="13347"/>
                    <a:pt x="14729" y="13252"/>
                  </a:cubicBezTo>
                  <a:lnTo>
                    <a:pt x="14729" y="8918"/>
                  </a:lnTo>
                  <a:cubicBezTo>
                    <a:pt x="14729" y="8882"/>
                    <a:pt x="14729" y="8858"/>
                    <a:pt x="14729" y="8835"/>
                  </a:cubicBezTo>
                  <a:lnTo>
                    <a:pt x="14729" y="4334"/>
                  </a:lnTo>
                  <a:cubicBezTo>
                    <a:pt x="14729" y="4322"/>
                    <a:pt x="14729" y="4310"/>
                    <a:pt x="14729" y="4298"/>
                  </a:cubicBezTo>
                  <a:cubicBezTo>
                    <a:pt x="14729" y="4286"/>
                    <a:pt x="14729" y="4275"/>
                    <a:pt x="14729" y="4263"/>
                  </a:cubicBezTo>
                  <a:cubicBezTo>
                    <a:pt x="14705" y="4203"/>
                    <a:pt x="14669" y="4155"/>
                    <a:pt x="14621" y="4120"/>
                  </a:cubicBezTo>
                  <a:lnTo>
                    <a:pt x="14598" y="4096"/>
                  </a:lnTo>
                  <a:lnTo>
                    <a:pt x="7501" y="36"/>
                  </a:lnTo>
                  <a:cubicBezTo>
                    <a:pt x="7460" y="12"/>
                    <a:pt x="7412" y="0"/>
                    <a:pt x="73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66"/>
            <p:cNvSpPr/>
            <p:nvPr/>
          </p:nvSpPr>
          <p:spPr>
            <a:xfrm>
              <a:off x="5343990" y="1848963"/>
              <a:ext cx="102423" cy="129335"/>
            </a:xfrm>
            <a:custGeom>
              <a:avLst/>
              <a:gdLst/>
              <a:ahLst/>
              <a:cxnLst/>
              <a:rect l="l" t="t" r="r" b="b"/>
              <a:pathLst>
                <a:path w="3037" h="3835" extrusionOk="0">
                  <a:moveTo>
                    <a:pt x="1" y="1"/>
                  </a:moveTo>
                  <a:lnTo>
                    <a:pt x="1" y="2096"/>
                  </a:lnTo>
                  <a:lnTo>
                    <a:pt x="3025" y="3834"/>
                  </a:lnTo>
                  <a:lnTo>
                    <a:pt x="3037" y="176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66"/>
            <p:cNvSpPr/>
            <p:nvPr/>
          </p:nvSpPr>
          <p:spPr>
            <a:xfrm>
              <a:off x="6123795" y="2094317"/>
              <a:ext cx="241775" cy="292767"/>
            </a:xfrm>
            <a:custGeom>
              <a:avLst/>
              <a:gdLst/>
              <a:ahLst/>
              <a:cxnLst/>
              <a:rect l="l" t="t" r="r" b="b"/>
              <a:pathLst>
                <a:path w="7169" h="8681" extrusionOk="0">
                  <a:moveTo>
                    <a:pt x="7156" y="0"/>
                  </a:moveTo>
                  <a:lnTo>
                    <a:pt x="1" y="4239"/>
                  </a:lnTo>
                  <a:lnTo>
                    <a:pt x="1" y="8680"/>
                  </a:lnTo>
                  <a:cubicBezTo>
                    <a:pt x="1" y="8680"/>
                    <a:pt x="1" y="8680"/>
                    <a:pt x="2" y="8680"/>
                  </a:cubicBezTo>
                  <a:cubicBezTo>
                    <a:pt x="116" y="8680"/>
                    <a:pt x="7168" y="4513"/>
                    <a:pt x="7168" y="4513"/>
                  </a:cubicBezTo>
                  <a:lnTo>
                    <a:pt x="7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66"/>
            <p:cNvSpPr/>
            <p:nvPr/>
          </p:nvSpPr>
          <p:spPr>
            <a:xfrm>
              <a:off x="6114183" y="2085009"/>
              <a:ext cx="260627" cy="310877"/>
            </a:xfrm>
            <a:custGeom>
              <a:avLst/>
              <a:gdLst/>
              <a:ahLst/>
              <a:cxnLst/>
              <a:rect l="l" t="t" r="r" b="b"/>
              <a:pathLst>
                <a:path w="7728" h="9218" extrusionOk="0">
                  <a:moveTo>
                    <a:pt x="7168" y="776"/>
                  </a:moveTo>
                  <a:lnTo>
                    <a:pt x="7168" y="4634"/>
                  </a:lnTo>
                  <a:cubicBezTo>
                    <a:pt x="4870" y="5979"/>
                    <a:pt x="1655" y="7884"/>
                    <a:pt x="560" y="8504"/>
                  </a:cubicBezTo>
                  <a:lnTo>
                    <a:pt x="560" y="4670"/>
                  </a:lnTo>
                  <a:lnTo>
                    <a:pt x="7168" y="776"/>
                  </a:lnTo>
                  <a:close/>
                  <a:moveTo>
                    <a:pt x="7436" y="0"/>
                  </a:moveTo>
                  <a:cubicBezTo>
                    <a:pt x="7389" y="0"/>
                    <a:pt x="7342" y="12"/>
                    <a:pt x="7299" y="38"/>
                  </a:cubicBezTo>
                  <a:lnTo>
                    <a:pt x="143" y="4277"/>
                  </a:lnTo>
                  <a:cubicBezTo>
                    <a:pt x="60" y="4324"/>
                    <a:pt x="0" y="4420"/>
                    <a:pt x="0" y="4515"/>
                  </a:cubicBezTo>
                  <a:lnTo>
                    <a:pt x="0" y="8956"/>
                  </a:lnTo>
                  <a:cubicBezTo>
                    <a:pt x="0" y="9027"/>
                    <a:pt x="36" y="9099"/>
                    <a:pt x="83" y="9158"/>
                  </a:cubicBezTo>
                  <a:cubicBezTo>
                    <a:pt x="119" y="9194"/>
                    <a:pt x="167" y="9218"/>
                    <a:pt x="214" y="9218"/>
                  </a:cubicBezTo>
                  <a:cubicBezTo>
                    <a:pt x="512" y="9218"/>
                    <a:pt x="1572" y="8587"/>
                    <a:pt x="7596" y="5027"/>
                  </a:cubicBezTo>
                  <a:cubicBezTo>
                    <a:pt x="7680" y="4967"/>
                    <a:pt x="7727" y="4884"/>
                    <a:pt x="7727" y="4777"/>
                  </a:cubicBezTo>
                  <a:lnTo>
                    <a:pt x="7715" y="276"/>
                  </a:lnTo>
                  <a:cubicBezTo>
                    <a:pt x="7715" y="114"/>
                    <a:pt x="7579" y="0"/>
                    <a:pt x="743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66"/>
            <p:cNvSpPr/>
            <p:nvPr/>
          </p:nvSpPr>
          <p:spPr>
            <a:xfrm>
              <a:off x="5886096" y="2092294"/>
              <a:ext cx="237728" cy="294756"/>
            </a:xfrm>
            <a:custGeom>
              <a:avLst/>
              <a:gdLst/>
              <a:ahLst/>
              <a:cxnLst/>
              <a:rect l="l" t="t" r="r" b="b"/>
              <a:pathLst>
                <a:path w="7049" h="8740" extrusionOk="0">
                  <a:moveTo>
                    <a:pt x="0" y="1"/>
                  </a:moveTo>
                  <a:lnTo>
                    <a:pt x="0" y="4597"/>
                  </a:lnTo>
                  <a:lnTo>
                    <a:pt x="7049" y="8740"/>
                  </a:lnTo>
                  <a:lnTo>
                    <a:pt x="7049" y="4299"/>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66"/>
            <p:cNvSpPr/>
            <p:nvPr/>
          </p:nvSpPr>
          <p:spPr>
            <a:xfrm>
              <a:off x="5961574" y="2138093"/>
              <a:ext cx="87179" cy="204407"/>
            </a:xfrm>
            <a:custGeom>
              <a:avLst/>
              <a:gdLst/>
              <a:ahLst/>
              <a:cxnLst/>
              <a:rect l="l" t="t" r="r" b="b"/>
              <a:pathLst>
                <a:path w="2585" h="6061" extrusionOk="0">
                  <a:moveTo>
                    <a:pt x="1" y="0"/>
                  </a:moveTo>
                  <a:lnTo>
                    <a:pt x="132" y="4596"/>
                  </a:lnTo>
                  <a:lnTo>
                    <a:pt x="2584" y="6060"/>
                  </a:lnTo>
                  <a:lnTo>
                    <a:pt x="2584" y="1536"/>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66"/>
            <p:cNvSpPr/>
            <p:nvPr/>
          </p:nvSpPr>
          <p:spPr>
            <a:xfrm>
              <a:off x="5876855" y="2082985"/>
              <a:ext cx="256209" cy="313710"/>
            </a:xfrm>
            <a:custGeom>
              <a:avLst/>
              <a:gdLst/>
              <a:ahLst/>
              <a:cxnLst/>
              <a:rect l="l" t="t" r="r" b="b"/>
              <a:pathLst>
                <a:path w="7597" h="9302" extrusionOk="0">
                  <a:moveTo>
                    <a:pt x="560" y="777"/>
                  </a:moveTo>
                  <a:lnTo>
                    <a:pt x="7037" y="4730"/>
                  </a:lnTo>
                  <a:lnTo>
                    <a:pt x="7037" y="8528"/>
                  </a:lnTo>
                  <a:lnTo>
                    <a:pt x="560" y="4718"/>
                  </a:lnTo>
                  <a:lnTo>
                    <a:pt x="560" y="777"/>
                  </a:lnTo>
                  <a:close/>
                  <a:moveTo>
                    <a:pt x="280" y="0"/>
                  </a:moveTo>
                  <a:cubicBezTo>
                    <a:pt x="136" y="0"/>
                    <a:pt x="0" y="115"/>
                    <a:pt x="0" y="277"/>
                  </a:cubicBezTo>
                  <a:lnTo>
                    <a:pt x="0" y="4873"/>
                  </a:lnTo>
                  <a:cubicBezTo>
                    <a:pt x="0" y="4968"/>
                    <a:pt x="60" y="5063"/>
                    <a:pt x="143" y="5111"/>
                  </a:cubicBezTo>
                  <a:lnTo>
                    <a:pt x="7180" y="9254"/>
                  </a:lnTo>
                  <a:cubicBezTo>
                    <a:pt x="7216" y="9278"/>
                    <a:pt x="7263" y="9290"/>
                    <a:pt x="7323" y="9302"/>
                  </a:cubicBezTo>
                  <a:cubicBezTo>
                    <a:pt x="7370" y="9302"/>
                    <a:pt x="7418" y="9278"/>
                    <a:pt x="7454" y="9254"/>
                  </a:cubicBezTo>
                  <a:cubicBezTo>
                    <a:pt x="7537" y="9206"/>
                    <a:pt x="7597" y="9123"/>
                    <a:pt x="7597" y="9016"/>
                  </a:cubicBezTo>
                  <a:lnTo>
                    <a:pt x="7597" y="4575"/>
                  </a:lnTo>
                  <a:cubicBezTo>
                    <a:pt x="7597" y="4480"/>
                    <a:pt x="7549" y="4384"/>
                    <a:pt x="7466" y="4337"/>
                  </a:cubicBezTo>
                  <a:lnTo>
                    <a:pt x="417" y="39"/>
                  </a:lnTo>
                  <a:cubicBezTo>
                    <a:pt x="373" y="12"/>
                    <a:pt x="326" y="0"/>
                    <a:pt x="280"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66"/>
            <p:cNvSpPr/>
            <p:nvPr/>
          </p:nvSpPr>
          <p:spPr>
            <a:xfrm>
              <a:off x="5886096" y="1957796"/>
              <a:ext cx="479064" cy="279479"/>
            </a:xfrm>
            <a:custGeom>
              <a:avLst/>
              <a:gdLst/>
              <a:ahLst/>
              <a:cxnLst/>
              <a:rect l="l" t="t" r="r" b="b"/>
              <a:pathLst>
                <a:path w="14205" h="8287" extrusionOk="0">
                  <a:moveTo>
                    <a:pt x="7108" y="0"/>
                  </a:moveTo>
                  <a:lnTo>
                    <a:pt x="0" y="3989"/>
                  </a:lnTo>
                  <a:lnTo>
                    <a:pt x="7049" y="8287"/>
                  </a:lnTo>
                  <a:lnTo>
                    <a:pt x="14204" y="4060"/>
                  </a:lnTo>
                  <a:lnTo>
                    <a:pt x="7108" y="0"/>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66"/>
            <p:cNvSpPr/>
            <p:nvPr/>
          </p:nvSpPr>
          <p:spPr>
            <a:xfrm>
              <a:off x="5961170" y="1999953"/>
              <a:ext cx="322883" cy="189939"/>
            </a:xfrm>
            <a:custGeom>
              <a:avLst/>
              <a:gdLst/>
              <a:ahLst/>
              <a:cxnLst/>
              <a:rect l="l" t="t" r="r" b="b"/>
              <a:pathLst>
                <a:path w="9574" h="5632" extrusionOk="0">
                  <a:moveTo>
                    <a:pt x="7061" y="0"/>
                  </a:moveTo>
                  <a:lnTo>
                    <a:pt x="1" y="4096"/>
                  </a:lnTo>
                  <a:lnTo>
                    <a:pt x="2596" y="5632"/>
                  </a:lnTo>
                  <a:lnTo>
                    <a:pt x="9573" y="1453"/>
                  </a:lnTo>
                  <a:lnTo>
                    <a:pt x="70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66"/>
            <p:cNvSpPr/>
            <p:nvPr/>
          </p:nvSpPr>
          <p:spPr>
            <a:xfrm>
              <a:off x="5961170" y="1999953"/>
              <a:ext cx="322883" cy="189939"/>
            </a:xfrm>
            <a:custGeom>
              <a:avLst/>
              <a:gdLst/>
              <a:ahLst/>
              <a:cxnLst/>
              <a:rect l="l" t="t" r="r" b="b"/>
              <a:pathLst>
                <a:path w="9574" h="5632" extrusionOk="0">
                  <a:moveTo>
                    <a:pt x="7061" y="0"/>
                  </a:moveTo>
                  <a:lnTo>
                    <a:pt x="1" y="4096"/>
                  </a:lnTo>
                  <a:lnTo>
                    <a:pt x="2596" y="5632"/>
                  </a:lnTo>
                  <a:lnTo>
                    <a:pt x="9573" y="1453"/>
                  </a:lnTo>
                  <a:lnTo>
                    <a:pt x="70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66"/>
            <p:cNvSpPr/>
            <p:nvPr/>
          </p:nvSpPr>
          <p:spPr>
            <a:xfrm>
              <a:off x="5875237" y="1948150"/>
              <a:ext cx="500344" cy="298365"/>
            </a:xfrm>
            <a:custGeom>
              <a:avLst/>
              <a:gdLst/>
              <a:ahLst/>
              <a:cxnLst/>
              <a:rect l="l" t="t" r="r" b="b"/>
              <a:pathLst>
                <a:path w="14836" h="8847" extrusionOk="0">
                  <a:moveTo>
                    <a:pt x="7418" y="608"/>
                  </a:moveTo>
                  <a:lnTo>
                    <a:pt x="13967" y="4346"/>
                  </a:lnTo>
                  <a:lnTo>
                    <a:pt x="7371" y="8251"/>
                  </a:lnTo>
                  <a:lnTo>
                    <a:pt x="870" y="4287"/>
                  </a:lnTo>
                  <a:lnTo>
                    <a:pt x="7418" y="608"/>
                  </a:lnTo>
                  <a:close/>
                  <a:moveTo>
                    <a:pt x="7424" y="0"/>
                  </a:moveTo>
                  <a:cubicBezTo>
                    <a:pt x="7377" y="0"/>
                    <a:pt x="7329" y="12"/>
                    <a:pt x="7287" y="36"/>
                  </a:cubicBezTo>
                  <a:lnTo>
                    <a:pt x="191" y="4037"/>
                  </a:lnTo>
                  <a:cubicBezTo>
                    <a:pt x="1" y="4144"/>
                    <a:pt x="1" y="4406"/>
                    <a:pt x="179" y="4513"/>
                  </a:cubicBezTo>
                  <a:lnTo>
                    <a:pt x="7216" y="8811"/>
                  </a:lnTo>
                  <a:cubicBezTo>
                    <a:pt x="7264" y="8835"/>
                    <a:pt x="7311" y="8847"/>
                    <a:pt x="7371" y="8847"/>
                  </a:cubicBezTo>
                  <a:cubicBezTo>
                    <a:pt x="7406" y="8847"/>
                    <a:pt x="7454" y="8835"/>
                    <a:pt x="7502" y="8811"/>
                  </a:cubicBezTo>
                  <a:lnTo>
                    <a:pt x="14657" y="4572"/>
                  </a:lnTo>
                  <a:cubicBezTo>
                    <a:pt x="14836" y="4465"/>
                    <a:pt x="14836" y="4203"/>
                    <a:pt x="14657" y="4096"/>
                  </a:cubicBezTo>
                  <a:lnTo>
                    <a:pt x="7561" y="36"/>
                  </a:lnTo>
                  <a:cubicBezTo>
                    <a:pt x="7520" y="12"/>
                    <a:pt x="7472" y="0"/>
                    <a:pt x="7424"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66"/>
            <p:cNvSpPr/>
            <p:nvPr/>
          </p:nvSpPr>
          <p:spPr>
            <a:xfrm>
              <a:off x="6000932" y="2207534"/>
              <a:ext cx="102423" cy="129740"/>
            </a:xfrm>
            <a:custGeom>
              <a:avLst/>
              <a:gdLst/>
              <a:ahLst/>
              <a:cxnLst/>
              <a:rect l="l" t="t" r="r" b="b"/>
              <a:pathLst>
                <a:path w="3037" h="3847" extrusionOk="0">
                  <a:moveTo>
                    <a:pt x="0" y="1"/>
                  </a:moveTo>
                  <a:lnTo>
                    <a:pt x="0" y="2096"/>
                  </a:lnTo>
                  <a:lnTo>
                    <a:pt x="3013" y="3847"/>
                  </a:lnTo>
                  <a:lnTo>
                    <a:pt x="3037" y="1763"/>
                  </a:lnTo>
                  <a:lnTo>
                    <a:pt x="0" y="1"/>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66"/>
            <p:cNvSpPr/>
            <p:nvPr/>
          </p:nvSpPr>
          <p:spPr>
            <a:xfrm>
              <a:off x="6123795" y="1945351"/>
              <a:ext cx="241775" cy="292767"/>
            </a:xfrm>
            <a:custGeom>
              <a:avLst/>
              <a:gdLst/>
              <a:ahLst/>
              <a:cxnLst/>
              <a:rect l="l" t="t" r="r" b="b"/>
              <a:pathLst>
                <a:path w="7169" h="8681" extrusionOk="0">
                  <a:moveTo>
                    <a:pt x="7156" y="0"/>
                  </a:moveTo>
                  <a:lnTo>
                    <a:pt x="1" y="4239"/>
                  </a:lnTo>
                  <a:lnTo>
                    <a:pt x="1" y="8680"/>
                  </a:lnTo>
                  <a:cubicBezTo>
                    <a:pt x="1" y="8680"/>
                    <a:pt x="1" y="8680"/>
                    <a:pt x="2" y="8680"/>
                  </a:cubicBezTo>
                  <a:cubicBezTo>
                    <a:pt x="116" y="8680"/>
                    <a:pt x="7168" y="4501"/>
                    <a:pt x="7168" y="4501"/>
                  </a:cubicBezTo>
                  <a:lnTo>
                    <a:pt x="7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66"/>
            <p:cNvSpPr/>
            <p:nvPr/>
          </p:nvSpPr>
          <p:spPr>
            <a:xfrm>
              <a:off x="6114183" y="1936009"/>
              <a:ext cx="260627" cy="310911"/>
            </a:xfrm>
            <a:custGeom>
              <a:avLst/>
              <a:gdLst/>
              <a:ahLst/>
              <a:cxnLst/>
              <a:rect l="l" t="t" r="r" b="b"/>
              <a:pathLst>
                <a:path w="7728" h="9219" extrusionOk="0">
                  <a:moveTo>
                    <a:pt x="7168" y="777"/>
                  </a:moveTo>
                  <a:lnTo>
                    <a:pt x="7168" y="4635"/>
                  </a:lnTo>
                  <a:cubicBezTo>
                    <a:pt x="4870" y="5980"/>
                    <a:pt x="1655" y="7885"/>
                    <a:pt x="560" y="8504"/>
                  </a:cubicBezTo>
                  <a:lnTo>
                    <a:pt x="560" y="4670"/>
                  </a:lnTo>
                  <a:lnTo>
                    <a:pt x="7168" y="777"/>
                  </a:lnTo>
                  <a:close/>
                  <a:moveTo>
                    <a:pt x="7436" y="1"/>
                  </a:moveTo>
                  <a:cubicBezTo>
                    <a:pt x="7389" y="1"/>
                    <a:pt x="7342" y="13"/>
                    <a:pt x="7299" y="39"/>
                  </a:cubicBezTo>
                  <a:lnTo>
                    <a:pt x="143" y="4278"/>
                  </a:lnTo>
                  <a:cubicBezTo>
                    <a:pt x="60" y="4325"/>
                    <a:pt x="0" y="4420"/>
                    <a:pt x="0" y="4516"/>
                  </a:cubicBezTo>
                  <a:lnTo>
                    <a:pt x="0" y="8957"/>
                  </a:lnTo>
                  <a:cubicBezTo>
                    <a:pt x="0" y="9028"/>
                    <a:pt x="36" y="9100"/>
                    <a:pt x="83" y="9159"/>
                  </a:cubicBezTo>
                  <a:cubicBezTo>
                    <a:pt x="119" y="9195"/>
                    <a:pt x="167" y="9219"/>
                    <a:pt x="214" y="9219"/>
                  </a:cubicBezTo>
                  <a:cubicBezTo>
                    <a:pt x="512" y="9219"/>
                    <a:pt x="1572" y="8588"/>
                    <a:pt x="7596" y="5016"/>
                  </a:cubicBezTo>
                  <a:cubicBezTo>
                    <a:pt x="7680" y="4968"/>
                    <a:pt x="7727" y="4885"/>
                    <a:pt x="7727" y="4778"/>
                  </a:cubicBezTo>
                  <a:lnTo>
                    <a:pt x="7715" y="277"/>
                  </a:lnTo>
                  <a:cubicBezTo>
                    <a:pt x="7715" y="115"/>
                    <a:pt x="7579" y="1"/>
                    <a:pt x="743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66"/>
            <p:cNvSpPr/>
            <p:nvPr/>
          </p:nvSpPr>
          <p:spPr>
            <a:xfrm>
              <a:off x="5886096" y="1943327"/>
              <a:ext cx="237728" cy="294756"/>
            </a:xfrm>
            <a:custGeom>
              <a:avLst/>
              <a:gdLst/>
              <a:ahLst/>
              <a:cxnLst/>
              <a:rect l="l" t="t" r="r" b="b"/>
              <a:pathLst>
                <a:path w="7049" h="8740" extrusionOk="0">
                  <a:moveTo>
                    <a:pt x="0" y="1"/>
                  </a:moveTo>
                  <a:lnTo>
                    <a:pt x="0" y="4596"/>
                  </a:lnTo>
                  <a:lnTo>
                    <a:pt x="7049" y="8740"/>
                  </a:lnTo>
                  <a:lnTo>
                    <a:pt x="7049" y="4299"/>
                  </a:lnTo>
                  <a:lnTo>
                    <a:pt x="0"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66"/>
            <p:cNvSpPr/>
            <p:nvPr/>
          </p:nvSpPr>
          <p:spPr>
            <a:xfrm>
              <a:off x="5961574" y="1989093"/>
              <a:ext cx="87179" cy="204441"/>
            </a:xfrm>
            <a:custGeom>
              <a:avLst/>
              <a:gdLst/>
              <a:ahLst/>
              <a:cxnLst/>
              <a:rect l="l" t="t" r="r" b="b"/>
              <a:pathLst>
                <a:path w="2585" h="6062" extrusionOk="0">
                  <a:moveTo>
                    <a:pt x="1" y="1"/>
                  </a:moveTo>
                  <a:lnTo>
                    <a:pt x="132" y="4585"/>
                  </a:lnTo>
                  <a:lnTo>
                    <a:pt x="2584" y="6061"/>
                  </a:lnTo>
                  <a:lnTo>
                    <a:pt x="2584" y="15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66"/>
            <p:cNvSpPr/>
            <p:nvPr/>
          </p:nvSpPr>
          <p:spPr>
            <a:xfrm>
              <a:off x="5876855" y="1934188"/>
              <a:ext cx="256209" cy="313137"/>
            </a:xfrm>
            <a:custGeom>
              <a:avLst/>
              <a:gdLst/>
              <a:ahLst/>
              <a:cxnLst/>
              <a:rect l="l" t="t" r="r" b="b"/>
              <a:pathLst>
                <a:path w="7597" h="9285" extrusionOk="0">
                  <a:moveTo>
                    <a:pt x="560" y="772"/>
                  </a:moveTo>
                  <a:lnTo>
                    <a:pt x="7037" y="4724"/>
                  </a:lnTo>
                  <a:lnTo>
                    <a:pt x="7037" y="8523"/>
                  </a:lnTo>
                  <a:lnTo>
                    <a:pt x="560" y="4701"/>
                  </a:lnTo>
                  <a:lnTo>
                    <a:pt x="560" y="772"/>
                  </a:lnTo>
                  <a:close/>
                  <a:moveTo>
                    <a:pt x="272" y="0"/>
                  </a:moveTo>
                  <a:cubicBezTo>
                    <a:pt x="131" y="0"/>
                    <a:pt x="0" y="116"/>
                    <a:pt x="0" y="283"/>
                  </a:cubicBezTo>
                  <a:lnTo>
                    <a:pt x="0" y="4867"/>
                  </a:lnTo>
                  <a:cubicBezTo>
                    <a:pt x="0" y="4963"/>
                    <a:pt x="60" y="5058"/>
                    <a:pt x="143" y="5105"/>
                  </a:cubicBezTo>
                  <a:lnTo>
                    <a:pt x="7180" y="9249"/>
                  </a:lnTo>
                  <a:cubicBezTo>
                    <a:pt x="7216" y="9273"/>
                    <a:pt x="7263" y="9285"/>
                    <a:pt x="7323" y="9285"/>
                  </a:cubicBezTo>
                  <a:cubicBezTo>
                    <a:pt x="7370" y="9285"/>
                    <a:pt x="7418" y="9273"/>
                    <a:pt x="7454" y="9261"/>
                  </a:cubicBezTo>
                  <a:cubicBezTo>
                    <a:pt x="7537" y="9201"/>
                    <a:pt x="7597" y="9118"/>
                    <a:pt x="7597" y="9011"/>
                  </a:cubicBezTo>
                  <a:lnTo>
                    <a:pt x="7597" y="4570"/>
                  </a:lnTo>
                  <a:cubicBezTo>
                    <a:pt x="7597" y="4474"/>
                    <a:pt x="7549" y="4391"/>
                    <a:pt x="7466" y="4332"/>
                  </a:cubicBezTo>
                  <a:lnTo>
                    <a:pt x="417" y="45"/>
                  </a:lnTo>
                  <a:cubicBezTo>
                    <a:pt x="371" y="15"/>
                    <a:pt x="321" y="0"/>
                    <a:pt x="272"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66"/>
            <p:cNvSpPr/>
            <p:nvPr/>
          </p:nvSpPr>
          <p:spPr>
            <a:xfrm>
              <a:off x="5886096" y="1808795"/>
              <a:ext cx="479064" cy="279513"/>
            </a:xfrm>
            <a:custGeom>
              <a:avLst/>
              <a:gdLst/>
              <a:ahLst/>
              <a:cxnLst/>
              <a:rect l="l" t="t" r="r" b="b"/>
              <a:pathLst>
                <a:path w="14205" h="8288" extrusionOk="0">
                  <a:moveTo>
                    <a:pt x="7108" y="1"/>
                  </a:moveTo>
                  <a:lnTo>
                    <a:pt x="0" y="3990"/>
                  </a:lnTo>
                  <a:lnTo>
                    <a:pt x="7049" y="8288"/>
                  </a:lnTo>
                  <a:lnTo>
                    <a:pt x="14204" y="4049"/>
                  </a:lnTo>
                  <a:lnTo>
                    <a:pt x="7108"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66"/>
            <p:cNvSpPr/>
            <p:nvPr/>
          </p:nvSpPr>
          <p:spPr>
            <a:xfrm>
              <a:off x="5961170" y="1850986"/>
              <a:ext cx="322883" cy="189535"/>
            </a:xfrm>
            <a:custGeom>
              <a:avLst/>
              <a:gdLst/>
              <a:ahLst/>
              <a:cxnLst/>
              <a:rect l="l" t="t" r="r" b="b"/>
              <a:pathLst>
                <a:path w="9574" h="5620" extrusionOk="0">
                  <a:moveTo>
                    <a:pt x="7061" y="0"/>
                  </a:moveTo>
                  <a:lnTo>
                    <a:pt x="1" y="4096"/>
                  </a:lnTo>
                  <a:lnTo>
                    <a:pt x="2596" y="5620"/>
                  </a:lnTo>
                  <a:lnTo>
                    <a:pt x="9573" y="1453"/>
                  </a:lnTo>
                  <a:lnTo>
                    <a:pt x="70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66"/>
            <p:cNvSpPr/>
            <p:nvPr/>
          </p:nvSpPr>
          <p:spPr>
            <a:xfrm>
              <a:off x="5961170" y="1850986"/>
              <a:ext cx="322883" cy="189535"/>
            </a:xfrm>
            <a:custGeom>
              <a:avLst/>
              <a:gdLst/>
              <a:ahLst/>
              <a:cxnLst/>
              <a:rect l="l" t="t" r="r" b="b"/>
              <a:pathLst>
                <a:path w="9574" h="5620" extrusionOk="0">
                  <a:moveTo>
                    <a:pt x="7061" y="0"/>
                  </a:moveTo>
                  <a:lnTo>
                    <a:pt x="1" y="4096"/>
                  </a:lnTo>
                  <a:lnTo>
                    <a:pt x="2596" y="5620"/>
                  </a:lnTo>
                  <a:lnTo>
                    <a:pt x="9573" y="1453"/>
                  </a:lnTo>
                  <a:lnTo>
                    <a:pt x="70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66"/>
            <p:cNvSpPr/>
            <p:nvPr/>
          </p:nvSpPr>
          <p:spPr>
            <a:xfrm>
              <a:off x="5875237" y="1799184"/>
              <a:ext cx="500344" cy="298365"/>
            </a:xfrm>
            <a:custGeom>
              <a:avLst/>
              <a:gdLst/>
              <a:ahLst/>
              <a:cxnLst/>
              <a:rect l="l" t="t" r="r" b="b"/>
              <a:pathLst>
                <a:path w="14836" h="8847" extrusionOk="0">
                  <a:moveTo>
                    <a:pt x="7418" y="596"/>
                  </a:moveTo>
                  <a:lnTo>
                    <a:pt x="13967" y="4334"/>
                  </a:lnTo>
                  <a:lnTo>
                    <a:pt x="7371" y="8239"/>
                  </a:lnTo>
                  <a:lnTo>
                    <a:pt x="882" y="4286"/>
                  </a:lnTo>
                  <a:lnTo>
                    <a:pt x="7418" y="596"/>
                  </a:lnTo>
                  <a:close/>
                  <a:moveTo>
                    <a:pt x="7424" y="0"/>
                  </a:moveTo>
                  <a:cubicBezTo>
                    <a:pt x="7377" y="0"/>
                    <a:pt x="7329" y="12"/>
                    <a:pt x="7287" y="36"/>
                  </a:cubicBezTo>
                  <a:lnTo>
                    <a:pt x="191" y="4036"/>
                  </a:lnTo>
                  <a:cubicBezTo>
                    <a:pt x="1" y="4144"/>
                    <a:pt x="1" y="4406"/>
                    <a:pt x="179" y="4513"/>
                  </a:cubicBezTo>
                  <a:lnTo>
                    <a:pt x="7216" y="8811"/>
                  </a:lnTo>
                  <a:cubicBezTo>
                    <a:pt x="7264" y="8835"/>
                    <a:pt x="7311" y="8847"/>
                    <a:pt x="7371" y="8847"/>
                  </a:cubicBezTo>
                  <a:cubicBezTo>
                    <a:pt x="7406" y="8847"/>
                    <a:pt x="7454" y="8835"/>
                    <a:pt x="7502" y="8811"/>
                  </a:cubicBezTo>
                  <a:lnTo>
                    <a:pt x="14657" y="4572"/>
                  </a:lnTo>
                  <a:cubicBezTo>
                    <a:pt x="14836" y="4465"/>
                    <a:pt x="14836" y="4203"/>
                    <a:pt x="14657" y="4096"/>
                  </a:cubicBezTo>
                  <a:lnTo>
                    <a:pt x="7561" y="36"/>
                  </a:lnTo>
                  <a:cubicBezTo>
                    <a:pt x="7520" y="12"/>
                    <a:pt x="7472" y="0"/>
                    <a:pt x="7424"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66"/>
            <p:cNvSpPr/>
            <p:nvPr/>
          </p:nvSpPr>
          <p:spPr>
            <a:xfrm>
              <a:off x="6000932" y="2058568"/>
              <a:ext cx="102423" cy="129740"/>
            </a:xfrm>
            <a:custGeom>
              <a:avLst/>
              <a:gdLst/>
              <a:ahLst/>
              <a:cxnLst/>
              <a:rect l="l" t="t" r="r" b="b"/>
              <a:pathLst>
                <a:path w="3037" h="3847" extrusionOk="0">
                  <a:moveTo>
                    <a:pt x="0" y="1"/>
                  </a:moveTo>
                  <a:lnTo>
                    <a:pt x="0" y="2096"/>
                  </a:lnTo>
                  <a:lnTo>
                    <a:pt x="3013" y="3846"/>
                  </a:lnTo>
                  <a:lnTo>
                    <a:pt x="3037" y="1763"/>
                  </a:lnTo>
                  <a:lnTo>
                    <a:pt x="0" y="1"/>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66"/>
            <p:cNvSpPr/>
            <p:nvPr/>
          </p:nvSpPr>
          <p:spPr>
            <a:xfrm>
              <a:off x="6123795" y="1796351"/>
              <a:ext cx="241775" cy="292767"/>
            </a:xfrm>
            <a:custGeom>
              <a:avLst/>
              <a:gdLst/>
              <a:ahLst/>
              <a:cxnLst/>
              <a:rect l="l" t="t" r="r" b="b"/>
              <a:pathLst>
                <a:path w="7169" h="8681" extrusionOk="0">
                  <a:moveTo>
                    <a:pt x="7156" y="1"/>
                  </a:moveTo>
                  <a:lnTo>
                    <a:pt x="1" y="4240"/>
                  </a:lnTo>
                  <a:lnTo>
                    <a:pt x="1" y="8681"/>
                  </a:lnTo>
                  <a:cubicBezTo>
                    <a:pt x="1" y="8681"/>
                    <a:pt x="1" y="8681"/>
                    <a:pt x="2" y="8681"/>
                  </a:cubicBezTo>
                  <a:cubicBezTo>
                    <a:pt x="116" y="8681"/>
                    <a:pt x="7168" y="4501"/>
                    <a:pt x="7168" y="4501"/>
                  </a:cubicBezTo>
                  <a:lnTo>
                    <a:pt x="71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66"/>
            <p:cNvSpPr/>
            <p:nvPr/>
          </p:nvSpPr>
          <p:spPr>
            <a:xfrm>
              <a:off x="6114183" y="1787042"/>
              <a:ext cx="260627" cy="310911"/>
            </a:xfrm>
            <a:custGeom>
              <a:avLst/>
              <a:gdLst/>
              <a:ahLst/>
              <a:cxnLst/>
              <a:rect l="l" t="t" r="r" b="b"/>
              <a:pathLst>
                <a:path w="7728" h="9219" extrusionOk="0">
                  <a:moveTo>
                    <a:pt x="7168" y="777"/>
                  </a:moveTo>
                  <a:lnTo>
                    <a:pt x="7168" y="4623"/>
                  </a:lnTo>
                  <a:cubicBezTo>
                    <a:pt x="4870" y="5980"/>
                    <a:pt x="1655" y="7873"/>
                    <a:pt x="560" y="8492"/>
                  </a:cubicBezTo>
                  <a:lnTo>
                    <a:pt x="560" y="4670"/>
                  </a:lnTo>
                  <a:lnTo>
                    <a:pt x="7168" y="777"/>
                  </a:lnTo>
                  <a:close/>
                  <a:moveTo>
                    <a:pt x="7436" y="1"/>
                  </a:moveTo>
                  <a:cubicBezTo>
                    <a:pt x="7389" y="1"/>
                    <a:pt x="7342" y="13"/>
                    <a:pt x="7299" y="39"/>
                  </a:cubicBezTo>
                  <a:lnTo>
                    <a:pt x="143" y="4277"/>
                  </a:lnTo>
                  <a:cubicBezTo>
                    <a:pt x="60" y="4325"/>
                    <a:pt x="0" y="4420"/>
                    <a:pt x="0" y="4516"/>
                  </a:cubicBezTo>
                  <a:lnTo>
                    <a:pt x="0" y="8957"/>
                  </a:lnTo>
                  <a:cubicBezTo>
                    <a:pt x="0" y="9028"/>
                    <a:pt x="36" y="9099"/>
                    <a:pt x="83" y="9147"/>
                  </a:cubicBezTo>
                  <a:cubicBezTo>
                    <a:pt x="119" y="9195"/>
                    <a:pt x="167" y="9218"/>
                    <a:pt x="214" y="9218"/>
                  </a:cubicBezTo>
                  <a:cubicBezTo>
                    <a:pt x="512" y="9218"/>
                    <a:pt x="1572" y="8587"/>
                    <a:pt x="7596" y="5016"/>
                  </a:cubicBezTo>
                  <a:cubicBezTo>
                    <a:pt x="7680" y="4968"/>
                    <a:pt x="7727" y="4873"/>
                    <a:pt x="7727" y="4777"/>
                  </a:cubicBezTo>
                  <a:lnTo>
                    <a:pt x="7715" y="277"/>
                  </a:lnTo>
                  <a:cubicBezTo>
                    <a:pt x="7715" y="115"/>
                    <a:pt x="7579" y="1"/>
                    <a:pt x="7436"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66"/>
            <p:cNvSpPr/>
            <p:nvPr/>
          </p:nvSpPr>
          <p:spPr>
            <a:xfrm>
              <a:off x="5886096" y="1794361"/>
              <a:ext cx="237728" cy="294756"/>
            </a:xfrm>
            <a:custGeom>
              <a:avLst/>
              <a:gdLst/>
              <a:ahLst/>
              <a:cxnLst/>
              <a:rect l="l" t="t" r="r" b="b"/>
              <a:pathLst>
                <a:path w="7049" h="8740" extrusionOk="0">
                  <a:moveTo>
                    <a:pt x="0" y="0"/>
                  </a:moveTo>
                  <a:lnTo>
                    <a:pt x="0" y="4596"/>
                  </a:lnTo>
                  <a:lnTo>
                    <a:pt x="7049" y="8740"/>
                  </a:lnTo>
                  <a:lnTo>
                    <a:pt x="7049" y="4299"/>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66"/>
            <p:cNvSpPr/>
            <p:nvPr/>
          </p:nvSpPr>
          <p:spPr>
            <a:xfrm>
              <a:off x="5961574" y="1840127"/>
              <a:ext cx="87179" cy="204407"/>
            </a:xfrm>
            <a:custGeom>
              <a:avLst/>
              <a:gdLst/>
              <a:ahLst/>
              <a:cxnLst/>
              <a:rect l="l" t="t" r="r" b="b"/>
              <a:pathLst>
                <a:path w="2585" h="6061" extrusionOk="0">
                  <a:moveTo>
                    <a:pt x="1" y="1"/>
                  </a:moveTo>
                  <a:lnTo>
                    <a:pt x="132" y="4585"/>
                  </a:lnTo>
                  <a:lnTo>
                    <a:pt x="2584" y="6061"/>
                  </a:lnTo>
                  <a:lnTo>
                    <a:pt x="2584" y="1525"/>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66"/>
            <p:cNvSpPr/>
            <p:nvPr/>
          </p:nvSpPr>
          <p:spPr>
            <a:xfrm>
              <a:off x="5876855" y="1785053"/>
              <a:ext cx="256209" cy="313305"/>
            </a:xfrm>
            <a:custGeom>
              <a:avLst/>
              <a:gdLst/>
              <a:ahLst/>
              <a:cxnLst/>
              <a:rect l="l" t="t" r="r" b="b"/>
              <a:pathLst>
                <a:path w="7597" h="9290" extrusionOk="0">
                  <a:moveTo>
                    <a:pt x="560" y="776"/>
                  </a:moveTo>
                  <a:lnTo>
                    <a:pt x="7037" y="4729"/>
                  </a:lnTo>
                  <a:lnTo>
                    <a:pt x="7037" y="8527"/>
                  </a:lnTo>
                  <a:lnTo>
                    <a:pt x="560" y="4705"/>
                  </a:lnTo>
                  <a:lnTo>
                    <a:pt x="560" y="776"/>
                  </a:lnTo>
                  <a:close/>
                  <a:moveTo>
                    <a:pt x="280" y="0"/>
                  </a:moveTo>
                  <a:cubicBezTo>
                    <a:pt x="136" y="0"/>
                    <a:pt x="0" y="114"/>
                    <a:pt x="0" y="276"/>
                  </a:cubicBezTo>
                  <a:lnTo>
                    <a:pt x="0" y="4872"/>
                  </a:lnTo>
                  <a:cubicBezTo>
                    <a:pt x="0" y="4967"/>
                    <a:pt x="60" y="5051"/>
                    <a:pt x="143" y="5110"/>
                  </a:cubicBezTo>
                  <a:lnTo>
                    <a:pt x="7180" y="9254"/>
                  </a:lnTo>
                  <a:cubicBezTo>
                    <a:pt x="7216" y="9277"/>
                    <a:pt x="7263" y="9289"/>
                    <a:pt x="7323" y="9289"/>
                  </a:cubicBezTo>
                  <a:cubicBezTo>
                    <a:pt x="7370" y="9289"/>
                    <a:pt x="7418" y="9277"/>
                    <a:pt x="7454" y="9254"/>
                  </a:cubicBezTo>
                  <a:cubicBezTo>
                    <a:pt x="7537" y="9206"/>
                    <a:pt x="7597" y="9111"/>
                    <a:pt x="7597" y="9016"/>
                  </a:cubicBezTo>
                  <a:lnTo>
                    <a:pt x="7597" y="4575"/>
                  </a:lnTo>
                  <a:cubicBezTo>
                    <a:pt x="7597" y="4479"/>
                    <a:pt x="7549" y="4384"/>
                    <a:pt x="7466" y="4336"/>
                  </a:cubicBezTo>
                  <a:lnTo>
                    <a:pt x="417" y="38"/>
                  </a:lnTo>
                  <a:cubicBezTo>
                    <a:pt x="373" y="12"/>
                    <a:pt x="326" y="0"/>
                    <a:pt x="280"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66"/>
            <p:cNvSpPr/>
            <p:nvPr/>
          </p:nvSpPr>
          <p:spPr>
            <a:xfrm>
              <a:off x="5886096" y="1659424"/>
              <a:ext cx="479064" cy="279917"/>
            </a:xfrm>
            <a:custGeom>
              <a:avLst/>
              <a:gdLst/>
              <a:ahLst/>
              <a:cxnLst/>
              <a:rect l="l" t="t" r="r" b="b"/>
              <a:pathLst>
                <a:path w="14205" h="8300" extrusionOk="0">
                  <a:moveTo>
                    <a:pt x="7108" y="1"/>
                  </a:moveTo>
                  <a:lnTo>
                    <a:pt x="0" y="4001"/>
                  </a:lnTo>
                  <a:lnTo>
                    <a:pt x="7049" y="8300"/>
                  </a:lnTo>
                  <a:lnTo>
                    <a:pt x="14204" y="4061"/>
                  </a:lnTo>
                  <a:lnTo>
                    <a:pt x="7108"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66"/>
            <p:cNvSpPr/>
            <p:nvPr/>
          </p:nvSpPr>
          <p:spPr>
            <a:xfrm>
              <a:off x="5961170" y="1701986"/>
              <a:ext cx="322883" cy="189568"/>
            </a:xfrm>
            <a:custGeom>
              <a:avLst/>
              <a:gdLst/>
              <a:ahLst/>
              <a:cxnLst/>
              <a:rect l="l" t="t" r="r" b="b"/>
              <a:pathLst>
                <a:path w="9574" h="5621" extrusionOk="0">
                  <a:moveTo>
                    <a:pt x="7061" y="1"/>
                  </a:moveTo>
                  <a:lnTo>
                    <a:pt x="1" y="4097"/>
                  </a:lnTo>
                  <a:lnTo>
                    <a:pt x="2596" y="5621"/>
                  </a:lnTo>
                  <a:lnTo>
                    <a:pt x="9573" y="1453"/>
                  </a:lnTo>
                  <a:lnTo>
                    <a:pt x="70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66"/>
            <p:cNvSpPr/>
            <p:nvPr/>
          </p:nvSpPr>
          <p:spPr>
            <a:xfrm>
              <a:off x="5961170" y="1701986"/>
              <a:ext cx="322883" cy="189568"/>
            </a:xfrm>
            <a:custGeom>
              <a:avLst/>
              <a:gdLst/>
              <a:ahLst/>
              <a:cxnLst/>
              <a:rect l="l" t="t" r="r" b="b"/>
              <a:pathLst>
                <a:path w="9574" h="5621" extrusionOk="0">
                  <a:moveTo>
                    <a:pt x="7061" y="1"/>
                  </a:moveTo>
                  <a:lnTo>
                    <a:pt x="1" y="4097"/>
                  </a:lnTo>
                  <a:lnTo>
                    <a:pt x="2596" y="5621"/>
                  </a:lnTo>
                  <a:lnTo>
                    <a:pt x="9573" y="1453"/>
                  </a:lnTo>
                  <a:lnTo>
                    <a:pt x="70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66"/>
            <p:cNvSpPr/>
            <p:nvPr/>
          </p:nvSpPr>
          <p:spPr>
            <a:xfrm>
              <a:off x="5875237" y="1650217"/>
              <a:ext cx="500344" cy="298365"/>
            </a:xfrm>
            <a:custGeom>
              <a:avLst/>
              <a:gdLst/>
              <a:ahLst/>
              <a:cxnLst/>
              <a:rect l="l" t="t" r="r" b="b"/>
              <a:pathLst>
                <a:path w="14836" h="8847" extrusionOk="0">
                  <a:moveTo>
                    <a:pt x="7418" y="607"/>
                  </a:moveTo>
                  <a:lnTo>
                    <a:pt x="13967" y="4346"/>
                  </a:lnTo>
                  <a:lnTo>
                    <a:pt x="7371" y="8251"/>
                  </a:lnTo>
                  <a:lnTo>
                    <a:pt x="870" y="4286"/>
                  </a:lnTo>
                  <a:lnTo>
                    <a:pt x="7418" y="607"/>
                  </a:lnTo>
                  <a:close/>
                  <a:moveTo>
                    <a:pt x="7424" y="0"/>
                  </a:moveTo>
                  <a:cubicBezTo>
                    <a:pt x="7377" y="0"/>
                    <a:pt x="7329" y="12"/>
                    <a:pt x="7287" y="36"/>
                  </a:cubicBezTo>
                  <a:lnTo>
                    <a:pt x="191" y="4036"/>
                  </a:lnTo>
                  <a:cubicBezTo>
                    <a:pt x="1" y="4131"/>
                    <a:pt x="1" y="4405"/>
                    <a:pt x="179" y="4512"/>
                  </a:cubicBezTo>
                  <a:lnTo>
                    <a:pt x="7216" y="8811"/>
                  </a:lnTo>
                  <a:cubicBezTo>
                    <a:pt x="7264" y="8834"/>
                    <a:pt x="7311" y="8846"/>
                    <a:pt x="7371" y="8846"/>
                  </a:cubicBezTo>
                  <a:cubicBezTo>
                    <a:pt x="7406" y="8846"/>
                    <a:pt x="7454" y="8834"/>
                    <a:pt x="7502" y="8811"/>
                  </a:cubicBezTo>
                  <a:lnTo>
                    <a:pt x="14657" y="4572"/>
                  </a:lnTo>
                  <a:cubicBezTo>
                    <a:pt x="14836" y="4465"/>
                    <a:pt x="14836" y="4203"/>
                    <a:pt x="14657" y="4096"/>
                  </a:cubicBezTo>
                  <a:lnTo>
                    <a:pt x="7561" y="36"/>
                  </a:lnTo>
                  <a:cubicBezTo>
                    <a:pt x="7520" y="12"/>
                    <a:pt x="7472" y="0"/>
                    <a:pt x="7424"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66"/>
            <p:cNvSpPr/>
            <p:nvPr/>
          </p:nvSpPr>
          <p:spPr>
            <a:xfrm>
              <a:off x="6000932" y="1909602"/>
              <a:ext cx="102423" cy="129335"/>
            </a:xfrm>
            <a:custGeom>
              <a:avLst/>
              <a:gdLst/>
              <a:ahLst/>
              <a:cxnLst/>
              <a:rect l="l" t="t" r="r" b="b"/>
              <a:pathLst>
                <a:path w="3037" h="3835" extrusionOk="0">
                  <a:moveTo>
                    <a:pt x="0" y="0"/>
                  </a:moveTo>
                  <a:lnTo>
                    <a:pt x="0" y="2096"/>
                  </a:lnTo>
                  <a:lnTo>
                    <a:pt x="3013" y="3834"/>
                  </a:lnTo>
                  <a:lnTo>
                    <a:pt x="3037" y="1763"/>
                  </a:lnTo>
                  <a:lnTo>
                    <a:pt x="0"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66"/>
            <p:cNvSpPr/>
            <p:nvPr/>
          </p:nvSpPr>
          <p:spPr>
            <a:xfrm>
              <a:off x="6123795" y="1647384"/>
              <a:ext cx="241775" cy="292767"/>
            </a:xfrm>
            <a:custGeom>
              <a:avLst/>
              <a:gdLst/>
              <a:ahLst/>
              <a:cxnLst/>
              <a:rect l="l" t="t" r="r" b="b"/>
              <a:pathLst>
                <a:path w="7169" h="8681" extrusionOk="0">
                  <a:moveTo>
                    <a:pt x="7156" y="1"/>
                  </a:moveTo>
                  <a:lnTo>
                    <a:pt x="1" y="4239"/>
                  </a:lnTo>
                  <a:lnTo>
                    <a:pt x="1" y="8680"/>
                  </a:lnTo>
                  <a:cubicBezTo>
                    <a:pt x="1" y="8681"/>
                    <a:pt x="1" y="8681"/>
                    <a:pt x="2" y="8681"/>
                  </a:cubicBezTo>
                  <a:cubicBezTo>
                    <a:pt x="116" y="8681"/>
                    <a:pt x="7168" y="4501"/>
                    <a:pt x="7168" y="4501"/>
                  </a:cubicBezTo>
                  <a:lnTo>
                    <a:pt x="71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66"/>
            <p:cNvSpPr/>
            <p:nvPr/>
          </p:nvSpPr>
          <p:spPr>
            <a:xfrm>
              <a:off x="6114183" y="1638076"/>
              <a:ext cx="260627" cy="310506"/>
            </a:xfrm>
            <a:custGeom>
              <a:avLst/>
              <a:gdLst/>
              <a:ahLst/>
              <a:cxnLst/>
              <a:rect l="l" t="t" r="r" b="b"/>
              <a:pathLst>
                <a:path w="7728" h="9207" extrusionOk="0">
                  <a:moveTo>
                    <a:pt x="7168" y="765"/>
                  </a:moveTo>
                  <a:lnTo>
                    <a:pt x="7168" y="4622"/>
                  </a:lnTo>
                  <a:cubicBezTo>
                    <a:pt x="4870" y="5968"/>
                    <a:pt x="1655" y="7873"/>
                    <a:pt x="560" y="8492"/>
                  </a:cubicBezTo>
                  <a:lnTo>
                    <a:pt x="560" y="4658"/>
                  </a:lnTo>
                  <a:lnTo>
                    <a:pt x="7168" y="765"/>
                  </a:lnTo>
                  <a:close/>
                  <a:moveTo>
                    <a:pt x="7436" y="0"/>
                  </a:moveTo>
                  <a:cubicBezTo>
                    <a:pt x="7389" y="0"/>
                    <a:pt x="7342" y="12"/>
                    <a:pt x="7299" y="39"/>
                  </a:cubicBezTo>
                  <a:lnTo>
                    <a:pt x="143" y="4277"/>
                  </a:lnTo>
                  <a:cubicBezTo>
                    <a:pt x="60" y="4325"/>
                    <a:pt x="0" y="4408"/>
                    <a:pt x="0" y="4515"/>
                  </a:cubicBezTo>
                  <a:lnTo>
                    <a:pt x="0" y="8944"/>
                  </a:lnTo>
                  <a:cubicBezTo>
                    <a:pt x="0" y="9016"/>
                    <a:pt x="36" y="9087"/>
                    <a:pt x="83" y="9147"/>
                  </a:cubicBezTo>
                  <a:cubicBezTo>
                    <a:pt x="119" y="9183"/>
                    <a:pt x="167" y="9206"/>
                    <a:pt x="214" y="9206"/>
                  </a:cubicBezTo>
                  <a:cubicBezTo>
                    <a:pt x="512" y="9206"/>
                    <a:pt x="1572" y="8587"/>
                    <a:pt x="7596" y="5015"/>
                  </a:cubicBezTo>
                  <a:cubicBezTo>
                    <a:pt x="7680" y="4968"/>
                    <a:pt x="7727" y="4872"/>
                    <a:pt x="7727" y="4777"/>
                  </a:cubicBezTo>
                  <a:lnTo>
                    <a:pt x="7715" y="277"/>
                  </a:lnTo>
                  <a:cubicBezTo>
                    <a:pt x="7715" y="115"/>
                    <a:pt x="7579" y="0"/>
                    <a:pt x="743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66"/>
            <p:cNvSpPr/>
            <p:nvPr/>
          </p:nvSpPr>
          <p:spPr>
            <a:xfrm>
              <a:off x="5886096" y="1645394"/>
              <a:ext cx="237728" cy="294756"/>
            </a:xfrm>
            <a:custGeom>
              <a:avLst/>
              <a:gdLst/>
              <a:ahLst/>
              <a:cxnLst/>
              <a:rect l="l" t="t" r="r" b="b"/>
              <a:pathLst>
                <a:path w="7049" h="8740" extrusionOk="0">
                  <a:moveTo>
                    <a:pt x="0" y="0"/>
                  </a:moveTo>
                  <a:lnTo>
                    <a:pt x="0" y="4584"/>
                  </a:lnTo>
                  <a:lnTo>
                    <a:pt x="7049" y="8739"/>
                  </a:lnTo>
                  <a:lnTo>
                    <a:pt x="7049" y="4298"/>
                  </a:lnTo>
                  <a:lnTo>
                    <a:pt x="0"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66"/>
            <p:cNvSpPr/>
            <p:nvPr/>
          </p:nvSpPr>
          <p:spPr>
            <a:xfrm>
              <a:off x="5961574" y="1690756"/>
              <a:ext cx="87179" cy="204812"/>
            </a:xfrm>
            <a:custGeom>
              <a:avLst/>
              <a:gdLst/>
              <a:ahLst/>
              <a:cxnLst/>
              <a:rect l="l" t="t" r="r" b="b"/>
              <a:pathLst>
                <a:path w="2585" h="6073" extrusionOk="0">
                  <a:moveTo>
                    <a:pt x="1" y="1"/>
                  </a:moveTo>
                  <a:lnTo>
                    <a:pt x="132" y="4596"/>
                  </a:lnTo>
                  <a:lnTo>
                    <a:pt x="2584" y="6073"/>
                  </a:lnTo>
                  <a:lnTo>
                    <a:pt x="2584" y="1548"/>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66"/>
            <p:cNvSpPr/>
            <p:nvPr/>
          </p:nvSpPr>
          <p:spPr>
            <a:xfrm>
              <a:off x="5876855" y="1636052"/>
              <a:ext cx="256209" cy="313339"/>
            </a:xfrm>
            <a:custGeom>
              <a:avLst/>
              <a:gdLst/>
              <a:ahLst/>
              <a:cxnLst/>
              <a:rect l="l" t="t" r="r" b="b"/>
              <a:pathLst>
                <a:path w="7597" h="9291" extrusionOk="0">
                  <a:moveTo>
                    <a:pt x="560" y="765"/>
                  </a:moveTo>
                  <a:lnTo>
                    <a:pt x="7037" y="4730"/>
                  </a:lnTo>
                  <a:lnTo>
                    <a:pt x="7037" y="8528"/>
                  </a:lnTo>
                  <a:lnTo>
                    <a:pt x="560" y="4706"/>
                  </a:lnTo>
                  <a:lnTo>
                    <a:pt x="560" y="765"/>
                  </a:lnTo>
                  <a:close/>
                  <a:moveTo>
                    <a:pt x="285" y="1"/>
                  </a:moveTo>
                  <a:cubicBezTo>
                    <a:pt x="136" y="1"/>
                    <a:pt x="0" y="115"/>
                    <a:pt x="0" y="277"/>
                  </a:cubicBezTo>
                  <a:lnTo>
                    <a:pt x="0" y="4861"/>
                  </a:lnTo>
                  <a:cubicBezTo>
                    <a:pt x="0" y="4956"/>
                    <a:pt x="60" y="5052"/>
                    <a:pt x="143" y="5099"/>
                  </a:cubicBezTo>
                  <a:lnTo>
                    <a:pt x="7180" y="9254"/>
                  </a:lnTo>
                  <a:cubicBezTo>
                    <a:pt x="7216" y="9278"/>
                    <a:pt x="7263" y="9290"/>
                    <a:pt x="7323" y="9290"/>
                  </a:cubicBezTo>
                  <a:cubicBezTo>
                    <a:pt x="7370" y="9290"/>
                    <a:pt x="7418" y="9278"/>
                    <a:pt x="7454" y="9254"/>
                  </a:cubicBezTo>
                  <a:cubicBezTo>
                    <a:pt x="7537" y="9207"/>
                    <a:pt x="7597" y="9112"/>
                    <a:pt x="7597" y="9016"/>
                  </a:cubicBezTo>
                  <a:lnTo>
                    <a:pt x="7597" y="4575"/>
                  </a:lnTo>
                  <a:cubicBezTo>
                    <a:pt x="7597" y="4468"/>
                    <a:pt x="7549" y="4385"/>
                    <a:pt x="7466" y="4337"/>
                  </a:cubicBezTo>
                  <a:lnTo>
                    <a:pt x="429" y="39"/>
                  </a:lnTo>
                  <a:cubicBezTo>
                    <a:pt x="382" y="13"/>
                    <a:pt x="333" y="1"/>
                    <a:pt x="285"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66"/>
            <p:cNvSpPr/>
            <p:nvPr/>
          </p:nvSpPr>
          <p:spPr>
            <a:xfrm>
              <a:off x="5886096" y="1510458"/>
              <a:ext cx="479064" cy="279917"/>
            </a:xfrm>
            <a:custGeom>
              <a:avLst/>
              <a:gdLst/>
              <a:ahLst/>
              <a:cxnLst/>
              <a:rect l="l" t="t" r="r" b="b"/>
              <a:pathLst>
                <a:path w="14205" h="8300" extrusionOk="0">
                  <a:moveTo>
                    <a:pt x="7108" y="1"/>
                  </a:moveTo>
                  <a:lnTo>
                    <a:pt x="0" y="4001"/>
                  </a:lnTo>
                  <a:lnTo>
                    <a:pt x="7049" y="8299"/>
                  </a:lnTo>
                  <a:lnTo>
                    <a:pt x="14204" y="4061"/>
                  </a:lnTo>
                  <a:lnTo>
                    <a:pt x="71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66"/>
            <p:cNvSpPr/>
            <p:nvPr/>
          </p:nvSpPr>
          <p:spPr>
            <a:xfrm>
              <a:off x="5961170" y="1552615"/>
              <a:ext cx="322883" cy="189973"/>
            </a:xfrm>
            <a:custGeom>
              <a:avLst/>
              <a:gdLst/>
              <a:ahLst/>
              <a:cxnLst/>
              <a:rect l="l" t="t" r="r" b="b"/>
              <a:pathLst>
                <a:path w="9574" h="5633" extrusionOk="0">
                  <a:moveTo>
                    <a:pt x="7061" y="1"/>
                  </a:moveTo>
                  <a:lnTo>
                    <a:pt x="1" y="4097"/>
                  </a:lnTo>
                  <a:lnTo>
                    <a:pt x="2596" y="5632"/>
                  </a:lnTo>
                  <a:lnTo>
                    <a:pt x="9573" y="1453"/>
                  </a:lnTo>
                  <a:lnTo>
                    <a:pt x="70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66"/>
            <p:cNvSpPr/>
            <p:nvPr/>
          </p:nvSpPr>
          <p:spPr>
            <a:xfrm>
              <a:off x="5961170" y="1552615"/>
              <a:ext cx="322883" cy="189973"/>
            </a:xfrm>
            <a:custGeom>
              <a:avLst/>
              <a:gdLst/>
              <a:ahLst/>
              <a:cxnLst/>
              <a:rect l="l" t="t" r="r" b="b"/>
              <a:pathLst>
                <a:path w="9574" h="5633" extrusionOk="0">
                  <a:moveTo>
                    <a:pt x="7061" y="1"/>
                  </a:moveTo>
                  <a:lnTo>
                    <a:pt x="1" y="4097"/>
                  </a:lnTo>
                  <a:lnTo>
                    <a:pt x="2596" y="5632"/>
                  </a:lnTo>
                  <a:lnTo>
                    <a:pt x="9573" y="1453"/>
                  </a:lnTo>
                  <a:lnTo>
                    <a:pt x="70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66"/>
            <p:cNvSpPr/>
            <p:nvPr/>
          </p:nvSpPr>
          <p:spPr>
            <a:xfrm>
              <a:off x="5875237" y="1501217"/>
              <a:ext cx="500344" cy="298399"/>
            </a:xfrm>
            <a:custGeom>
              <a:avLst/>
              <a:gdLst/>
              <a:ahLst/>
              <a:cxnLst/>
              <a:rect l="l" t="t" r="r" b="b"/>
              <a:pathLst>
                <a:path w="14836" h="8848" extrusionOk="0">
                  <a:moveTo>
                    <a:pt x="7418" y="596"/>
                  </a:moveTo>
                  <a:lnTo>
                    <a:pt x="13967" y="4335"/>
                  </a:lnTo>
                  <a:lnTo>
                    <a:pt x="7371" y="8240"/>
                  </a:lnTo>
                  <a:lnTo>
                    <a:pt x="870" y="4287"/>
                  </a:lnTo>
                  <a:lnTo>
                    <a:pt x="7418" y="596"/>
                  </a:lnTo>
                  <a:close/>
                  <a:moveTo>
                    <a:pt x="7424" y="1"/>
                  </a:moveTo>
                  <a:cubicBezTo>
                    <a:pt x="7377" y="1"/>
                    <a:pt x="7329" y="13"/>
                    <a:pt x="7287" y="37"/>
                  </a:cubicBezTo>
                  <a:lnTo>
                    <a:pt x="191" y="4037"/>
                  </a:lnTo>
                  <a:cubicBezTo>
                    <a:pt x="1" y="4132"/>
                    <a:pt x="1" y="4394"/>
                    <a:pt x="179" y="4513"/>
                  </a:cubicBezTo>
                  <a:lnTo>
                    <a:pt x="7216" y="8811"/>
                  </a:lnTo>
                  <a:cubicBezTo>
                    <a:pt x="7264" y="8835"/>
                    <a:pt x="7311" y="8847"/>
                    <a:pt x="7371" y="8847"/>
                  </a:cubicBezTo>
                  <a:cubicBezTo>
                    <a:pt x="7406" y="8847"/>
                    <a:pt x="7454" y="8835"/>
                    <a:pt x="7502" y="8811"/>
                  </a:cubicBezTo>
                  <a:lnTo>
                    <a:pt x="14657" y="4573"/>
                  </a:lnTo>
                  <a:cubicBezTo>
                    <a:pt x="14836" y="4466"/>
                    <a:pt x="14836" y="4192"/>
                    <a:pt x="14657" y="4085"/>
                  </a:cubicBezTo>
                  <a:lnTo>
                    <a:pt x="7561" y="37"/>
                  </a:lnTo>
                  <a:cubicBezTo>
                    <a:pt x="7520" y="13"/>
                    <a:pt x="7472" y="1"/>
                    <a:pt x="74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66"/>
            <p:cNvSpPr/>
            <p:nvPr/>
          </p:nvSpPr>
          <p:spPr>
            <a:xfrm>
              <a:off x="6000932" y="1760230"/>
              <a:ext cx="102423" cy="129740"/>
            </a:xfrm>
            <a:custGeom>
              <a:avLst/>
              <a:gdLst/>
              <a:ahLst/>
              <a:cxnLst/>
              <a:rect l="l" t="t" r="r" b="b"/>
              <a:pathLst>
                <a:path w="3037" h="3847" extrusionOk="0">
                  <a:moveTo>
                    <a:pt x="0" y="0"/>
                  </a:moveTo>
                  <a:lnTo>
                    <a:pt x="0" y="2096"/>
                  </a:lnTo>
                  <a:lnTo>
                    <a:pt x="3013" y="3846"/>
                  </a:lnTo>
                  <a:lnTo>
                    <a:pt x="3037" y="1774"/>
                  </a:lnTo>
                  <a:lnTo>
                    <a:pt x="0" y="0"/>
                  </a:ln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66"/>
            <p:cNvSpPr/>
            <p:nvPr/>
          </p:nvSpPr>
          <p:spPr>
            <a:xfrm>
              <a:off x="5891324" y="2426380"/>
              <a:ext cx="241741" cy="292362"/>
            </a:xfrm>
            <a:custGeom>
              <a:avLst/>
              <a:gdLst/>
              <a:ahLst/>
              <a:cxnLst/>
              <a:rect l="l" t="t" r="r" b="b"/>
              <a:pathLst>
                <a:path w="7168" h="8669" extrusionOk="0">
                  <a:moveTo>
                    <a:pt x="7156" y="1"/>
                  </a:moveTo>
                  <a:lnTo>
                    <a:pt x="0" y="4227"/>
                  </a:lnTo>
                  <a:lnTo>
                    <a:pt x="0" y="8668"/>
                  </a:lnTo>
                  <a:cubicBezTo>
                    <a:pt x="0" y="8669"/>
                    <a:pt x="1" y="8669"/>
                    <a:pt x="1" y="8669"/>
                  </a:cubicBezTo>
                  <a:cubicBezTo>
                    <a:pt x="116" y="8669"/>
                    <a:pt x="7168" y="4501"/>
                    <a:pt x="7168" y="4501"/>
                  </a:cubicBezTo>
                  <a:lnTo>
                    <a:pt x="71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66"/>
            <p:cNvSpPr/>
            <p:nvPr/>
          </p:nvSpPr>
          <p:spPr>
            <a:xfrm>
              <a:off x="5881678" y="2416667"/>
              <a:ext cx="260627" cy="310911"/>
            </a:xfrm>
            <a:custGeom>
              <a:avLst/>
              <a:gdLst/>
              <a:ahLst/>
              <a:cxnLst/>
              <a:rect l="l" t="t" r="r" b="b"/>
              <a:pathLst>
                <a:path w="7728" h="9219" extrusionOk="0">
                  <a:moveTo>
                    <a:pt x="7156" y="777"/>
                  </a:moveTo>
                  <a:lnTo>
                    <a:pt x="7168" y="4635"/>
                  </a:lnTo>
                  <a:cubicBezTo>
                    <a:pt x="4870" y="5980"/>
                    <a:pt x="1655" y="7885"/>
                    <a:pt x="548" y="8504"/>
                  </a:cubicBezTo>
                  <a:lnTo>
                    <a:pt x="548" y="4682"/>
                  </a:lnTo>
                  <a:lnTo>
                    <a:pt x="7156" y="777"/>
                  </a:lnTo>
                  <a:close/>
                  <a:moveTo>
                    <a:pt x="7429" y="1"/>
                  </a:moveTo>
                  <a:cubicBezTo>
                    <a:pt x="7382" y="1"/>
                    <a:pt x="7333" y="13"/>
                    <a:pt x="7287" y="39"/>
                  </a:cubicBezTo>
                  <a:lnTo>
                    <a:pt x="131" y="4277"/>
                  </a:lnTo>
                  <a:cubicBezTo>
                    <a:pt x="48" y="4325"/>
                    <a:pt x="0" y="4420"/>
                    <a:pt x="0" y="4515"/>
                  </a:cubicBezTo>
                  <a:lnTo>
                    <a:pt x="0" y="8956"/>
                  </a:lnTo>
                  <a:cubicBezTo>
                    <a:pt x="0" y="9028"/>
                    <a:pt x="24" y="9099"/>
                    <a:pt x="84" y="9159"/>
                  </a:cubicBezTo>
                  <a:cubicBezTo>
                    <a:pt x="107" y="9195"/>
                    <a:pt x="155" y="9218"/>
                    <a:pt x="203" y="9218"/>
                  </a:cubicBezTo>
                  <a:cubicBezTo>
                    <a:pt x="500" y="9218"/>
                    <a:pt x="1560" y="8599"/>
                    <a:pt x="7585" y="5027"/>
                  </a:cubicBezTo>
                  <a:cubicBezTo>
                    <a:pt x="7668" y="4968"/>
                    <a:pt x="7727" y="4885"/>
                    <a:pt x="7727" y="4789"/>
                  </a:cubicBezTo>
                  <a:lnTo>
                    <a:pt x="7704" y="277"/>
                  </a:lnTo>
                  <a:cubicBezTo>
                    <a:pt x="7704" y="115"/>
                    <a:pt x="7574" y="1"/>
                    <a:pt x="7429"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66"/>
            <p:cNvSpPr/>
            <p:nvPr/>
          </p:nvSpPr>
          <p:spPr>
            <a:xfrm>
              <a:off x="5653591" y="2424390"/>
              <a:ext cx="237357" cy="294352"/>
            </a:xfrm>
            <a:custGeom>
              <a:avLst/>
              <a:gdLst/>
              <a:ahLst/>
              <a:cxnLst/>
              <a:rect l="l" t="t" r="r" b="b"/>
              <a:pathLst>
                <a:path w="7038" h="8728" extrusionOk="0">
                  <a:moveTo>
                    <a:pt x="1" y="0"/>
                  </a:moveTo>
                  <a:lnTo>
                    <a:pt x="1" y="4584"/>
                  </a:lnTo>
                  <a:lnTo>
                    <a:pt x="7037" y="8727"/>
                  </a:lnTo>
                  <a:lnTo>
                    <a:pt x="7037" y="4286"/>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66"/>
            <p:cNvSpPr/>
            <p:nvPr/>
          </p:nvSpPr>
          <p:spPr>
            <a:xfrm>
              <a:off x="5728699" y="2469751"/>
              <a:ext cx="87145" cy="204407"/>
            </a:xfrm>
            <a:custGeom>
              <a:avLst/>
              <a:gdLst/>
              <a:ahLst/>
              <a:cxnLst/>
              <a:rect l="l" t="t" r="r" b="b"/>
              <a:pathLst>
                <a:path w="2584" h="6061" extrusionOk="0">
                  <a:moveTo>
                    <a:pt x="0" y="1"/>
                  </a:moveTo>
                  <a:lnTo>
                    <a:pt x="143" y="4596"/>
                  </a:lnTo>
                  <a:lnTo>
                    <a:pt x="2584" y="6061"/>
                  </a:lnTo>
                  <a:lnTo>
                    <a:pt x="2584" y="1537"/>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66"/>
            <p:cNvSpPr/>
            <p:nvPr/>
          </p:nvSpPr>
          <p:spPr>
            <a:xfrm>
              <a:off x="5644351" y="2414846"/>
              <a:ext cx="256209" cy="313541"/>
            </a:xfrm>
            <a:custGeom>
              <a:avLst/>
              <a:gdLst/>
              <a:ahLst/>
              <a:cxnLst/>
              <a:rect l="l" t="t" r="r" b="b"/>
              <a:pathLst>
                <a:path w="7597" h="9297" extrusionOk="0">
                  <a:moveTo>
                    <a:pt x="560" y="771"/>
                  </a:moveTo>
                  <a:lnTo>
                    <a:pt x="7037" y="4724"/>
                  </a:lnTo>
                  <a:lnTo>
                    <a:pt x="7037" y="8534"/>
                  </a:lnTo>
                  <a:lnTo>
                    <a:pt x="560" y="4712"/>
                  </a:lnTo>
                  <a:lnTo>
                    <a:pt x="560" y="771"/>
                  </a:lnTo>
                  <a:close/>
                  <a:moveTo>
                    <a:pt x="272" y="0"/>
                  </a:moveTo>
                  <a:cubicBezTo>
                    <a:pt x="131" y="0"/>
                    <a:pt x="1" y="116"/>
                    <a:pt x="1" y="283"/>
                  </a:cubicBezTo>
                  <a:lnTo>
                    <a:pt x="1" y="4867"/>
                  </a:lnTo>
                  <a:cubicBezTo>
                    <a:pt x="1" y="4962"/>
                    <a:pt x="48" y="5058"/>
                    <a:pt x="132" y="5105"/>
                  </a:cubicBezTo>
                  <a:lnTo>
                    <a:pt x="7168" y="9249"/>
                  </a:lnTo>
                  <a:cubicBezTo>
                    <a:pt x="7216" y="9284"/>
                    <a:pt x="7264" y="9296"/>
                    <a:pt x="7323" y="9296"/>
                  </a:cubicBezTo>
                  <a:cubicBezTo>
                    <a:pt x="7371" y="9284"/>
                    <a:pt x="7418" y="9272"/>
                    <a:pt x="7454" y="9249"/>
                  </a:cubicBezTo>
                  <a:cubicBezTo>
                    <a:pt x="7549" y="9201"/>
                    <a:pt x="7597" y="9106"/>
                    <a:pt x="7597" y="9010"/>
                  </a:cubicBezTo>
                  <a:lnTo>
                    <a:pt x="7597" y="4569"/>
                  </a:lnTo>
                  <a:cubicBezTo>
                    <a:pt x="7597" y="4474"/>
                    <a:pt x="7549" y="4379"/>
                    <a:pt x="7466" y="4331"/>
                  </a:cubicBezTo>
                  <a:lnTo>
                    <a:pt x="417" y="45"/>
                  </a:lnTo>
                  <a:cubicBezTo>
                    <a:pt x="371" y="14"/>
                    <a:pt x="321" y="0"/>
                    <a:pt x="2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66"/>
            <p:cNvSpPr/>
            <p:nvPr/>
          </p:nvSpPr>
          <p:spPr>
            <a:xfrm>
              <a:off x="5653591" y="2289454"/>
              <a:ext cx="478659" cy="279513"/>
            </a:xfrm>
            <a:custGeom>
              <a:avLst/>
              <a:gdLst/>
              <a:ahLst/>
              <a:cxnLst/>
              <a:rect l="l" t="t" r="r" b="b"/>
              <a:pathLst>
                <a:path w="14193" h="8288" extrusionOk="0">
                  <a:moveTo>
                    <a:pt x="7097" y="1"/>
                  </a:moveTo>
                  <a:lnTo>
                    <a:pt x="1" y="4001"/>
                  </a:lnTo>
                  <a:lnTo>
                    <a:pt x="7037" y="8287"/>
                  </a:lnTo>
                  <a:lnTo>
                    <a:pt x="14193" y="4061"/>
                  </a:lnTo>
                  <a:lnTo>
                    <a:pt x="7097"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66"/>
            <p:cNvSpPr/>
            <p:nvPr/>
          </p:nvSpPr>
          <p:spPr>
            <a:xfrm>
              <a:off x="5728699" y="2331611"/>
              <a:ext cx="322445" cy="189973"/>
            </a:xfrm>
            <a:custGeom>
              <a:avLst/>
              <a:gdLst/>
              <a:ahLst/>
              <a:cxnLst/>
              <a:rect l="l" t="t" r="r" b="b"/>
              <a:pathLst>
                <a:path w="9561" h="5633" extrusionOk="0">
                  <a:moveTo>
                    <a:pt x="7060" y="1"/>
                  </a:moveTo>
                  <a:lnTo>
                    <a:pt x="0" y="4097"/>
                  </a:lnTo>
                  <a:lnTo>
                    <a:pt x="2584" y="5633"/>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66"/>
            <p:cNvSpPr/>
            <p:nvPr/>
          </p:nvSpPr>
          <p:spPr>
            <a:xfrm>
              <a:off x="5728699" y="2331611"/>
              <a:ext cx="322445" cy="189973"/>
            </a:xfrm>
            <a:custGeom>
              <a:avLst/>
              <a:gdLst/>
              <a:ahLst/>
              <a:cxnLst/>
              <a:rect l="l" t="t" r="r" b="b"/>
              <a:pathLst>
                <a:path w="9561" h="5633" extrusionOk="0">
                  <a:moveTo>
                    <a:pt x="7060" y="1"/>
                  </a:moveTo>
                  <a:lnTo>
                    <a:pt x="0" y="4097"/>
                  </a:lnTo>
                  <a:lnTo>
                    <a:pt x="2584" y="5633"/>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66"/>
            <p:cNvSpPr/>
            <p:nvPr/>
          </p:nvSpPr>
          <p:spPr>
            <a:xfrm>
              <a:off x="5642765" y="2279910"/>
              <a:ext cx="500344" cy="298702"/>
            </a:xfrm>
            <a:custGeom>
              <a:avLst/>
              <a:gdLst/>
              <a:ahLst/>
              <a:cxnLst/>
              <a:rect l="l" t="t" r="r" b="b"/>
              <a:pathLst>
                <a:path w="14836" h="8857" extrusionOk="0">
                  <a:moveTo>
                    <a:pt x="7418" y="605"/>
                  </a:moveTo>
                  <a:lnTo>
                    <a:pt x="13966" y="4344"/>
                  </a:lnTo>
                  <a:lnTo>
                    <a:pt x="7370" y="8249"/>
                  </a:lnTo>
                  <a:lnTo>
                    <a:pt x="869" y="4284"/>
                  </a:lnTo>
                  <a:lnTo>
                    <a:pt x="7418" y="605"/>
                  </a:lnTo>
                  <a:close/>
                  <a:moveTo>
                    <a:pt x="7424" y="1"/>
                  </a:moveTo>
                  <a:cubicBezTo>
                    <a:pt x="7376" y="1"/>
                    <a:pt x="7328" y="16"/>
                    <a:pt x="7287" y="46"/>
                  </a:cubicBezTo>
                  <a:lnTo>
                    <a:pt x="191" y="4034"/>
                  </a:lnTo>
                  <a:cubicBezTo>
                    <a:pt x="0" y="4141"/>
                    <a:pt x="0" y="4403"/>
                    <a:pt x="179" y="4510"/>
                  </a:cubicBezTo>
                  <a:lnTo>
                    <a:pt x="7215" y="8809"/>
                  </a:lnTo>
                  <a:cubicBezTo>
                    <a:pt x="7263" y="8832"/>
                    <a:pt x="7311" y="8856"/>
                    <a:pt x="7370" y="8856"/>
                  </a:cubicBezTo>
                  <a:cubicBezTo>
                    <a:pt x="7406" y="8844"/>
                    <a:pt x="7453" y="8832"/>
                    <a:pt x="7501" y="8809"/>
                  </a:cubicBezTo>
                  <a:lnTo>
                    <a:pt x="14657" y="4582"/>
                  </a:lnTo>
                  <a:cubicBezTo>
                    <a:pt x="14835" y="4475"/>
                    <a:pt x="14835" y="4201"/>
                    <a:pt x="14657" y="4094"/>
                  </a:cubicBezTo>
                  <a:lnTo>
                    <a:pt x="7561" y="46"/>
                  </a:lnTo>
                  <a:cubicBezTo>
                    <a:pt x="7519" y="16"/>
                    <a:pt x="7471" y="1"/>
                    <a:pt x="7424"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66"/>
            <p:cNvSpPr/>
            <p:nvPr/>
          </p:nvSpPr>
          <p:spPr>
            <a:xfrm>
              <a:off x="5768023" y="2539226"/>
              <a:ext cx="102423" cy="129740"/>
            </a:xfrm>
            <a:custGeom>
              <a:avLst/>
              <a:gdLst/>
              <a:ahLst/>
              <a:cxnLst/>
              <a:rect l="l" t="t" r="r" b="b"/>
              <a:pathLst>
                <a:path w="3037" h="3847" extrusionOk="0">
                  <a:moveTo>
                    <a:pt x="1" y="0"/>
                  </a:moveTo>
                  <a:lnTo>
                    <a:pt x="1" y="2096"/>
                  </a:lnTo>
                  <a:lnTo>
                    <a:pt x="3025" y="3846"/>
                  </a:lnTo>
                  <a:lnTo>
                    <a:pt x="3037" y="1774"/>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66"/>
            <p:cNvSpPr/>
            <p:nvPr/>
          </p:nvSpPr>
          <p:spPr>
            <a:xfrm>
              <a:off x="5891324" y="2277009"/>
              <a:ext cx="241741" cy="292767"/>
            </a:xfrm>
            <a:custGeom>
              <a:avLst/>
              <a:gdLst/>
              <a:ahLst/>
              <a:cxnLst/>
              <a:rect l="l" t="t" r="r" b="b"/>
              <a:pathLst>
                <a:path w="7168" h="8681" extrusionOk="0">
                  <a:moveTo>
                    <a:pt x="7156" y="1"/>
                  </a:moveTo>
                  <a:lnTo>
                    <a:pt x="0" y="4239"/>
                  </a:lnTo>
                  <a:lnTo>
                    <a:pt x="0" y="8680"/>
                  </a:lnTo>
                  <a:cubicBezTo>
                    <a:pt x="0" y="8681"/>
                    <a:pt x="1" y="8681"/>
                    <a:pt x="1" y="8681"/>
                  </a:cubicBezTo>
                  <a:cubicBezTo>
                    <a:pt x="115" y="8681"/>
                    <a:pt x="7168" y="4501"/>
                    <a:pt x="7168" y="4501"/>
                  </a:cubicBezTo>
                  <a:lnTo>
                    <a:pt x="71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66"/>
            <p:cNvSpPr/>
            <p:nvPr/>
          </p:nvSpPr>
          <p:spPr>
            <a:xfrm>
              <a:off x="5881678" y="2267701"/>
              <a:ext cx="260627" cy="310911"/>
            </a:xfrm>
            <a:custGeom>
              <a:avLst/>
              <a:gdLst/>
              <a:ahLst/>
              <a:cxnLst/>
              <a:rect l="l" t="t" r="r" b="b"/>
              <a:pathLst>
                <a:path w="7728" h="9219" extrusionOk="0">
                  <a:moveTo>
                    <a:pt x="7156" y="777"/>
                  </a:moveTo>
                  <a:lnTo>
                    <a:pt x="7168" y="4634"/>
                  </a:lnTo>
                  <a:cubicBezTo>
                    <a:pt x="4870" y="5992"/>
                    <a:pt x="1655" y="7885"/>
                    <a:pt x="548" y="8504"/>
                  </a:cubicBezTo>
                  <a:lnTo>
                    <a:pt x="548" y="4682"/>
                  </a:lnTo>
                  <a:lnTo>
                    <a:pt x="7156" y="777"/>
                  </a:lnTo>
                  <a:close/>
                  <a:moveTo>
                    <a:pt x="7436" y="0"/>
                  </a:moveTo>
                  <a:cubicBezTo>
                    <a:pt x="7390" y="0"/>
                    <a:pt x="7342" y="12"/>
                    <a:pt x="7299" y="39"/>
                  </a:cubicBezTo>
                  <a:lnTo>
                    <a:pt x="131" y="4277"/>
                  </a:lnTo>
                  <a:cubicBezTo>
                    <a:pt x="48" y="4325"/>
                    <a:pt x="0" y="4420"/>
                    <a:pt x="0" y="4515"/>
                  </a:cubicBezTo>
                  <a:lnTo>
                    <a:pt x="0" y="8956"/>
                  </a:lnTo>
                  <a:cubicBezTo>
                    <a:pt x="0" y="9028"/>
                    <a:pt x="24" y="9099"/>
                    <a:pt x="84" y="9159"/>
                  </a:cubicBezTo>
                  <a:cubicBezTo>
                    <a:pt x="107" y="9194"/>
                    <a:pt x="155" y="9218"/>
                    <a:pt x="203" y="9218"/>
                  </a:cubicBezTo>
                  <a:cubicBezTo>
                    <a:pt x="500" y="9218"/>
                    <a:pt x="1560" y="8587"/>
                    <a:pt x="7585" y="5015"/>
                  </a:cubicBezTo>
                  <a:cubicBezTo>
                    <a:pt x="7668" y="4968"/>
                    <a:pt x="7727" y="4872"/>
                    <a:pt x="7727" y="4777"/>
                  </a:cubicBezTo>
                  <a:lnTo>
                    <a:pt x="7716" y="277"/>
                  </a:lnTo>
                  <a:cubicBezTo>
                    <a:pt x="7716" y="115"/>
                    <a:pt x="7580" y="0"/>
                    <a:pt x="743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66"/>
            <p:cNvSpPr/>
            <p:nvPr/>
          </p:nvSpPr>
          <p:spPr>
            <a:xfrm>
              <a:off x="5653591" y="2275019"/>
              <a:ext cx="237357" cy="294756"/>
            </a:xfrm>
            <a:custGeom>
              <a:avLst/>
              <a:gdLst/>
              <a:ahLst/>
              <a:cxnLst/>
              <a:rect l="l" t="t" r="r" b="b"/>
              <a:pathLst>
                <a:path w="7038" h="8740" extrusionOk="0">
                  <a:moveTo>
                    <a:pt x="1" y="0"/>
                  </a:moveTo>
                  <a:lnTo>
                    <a:pt x="1" y="4596"/>
                  </a:lnTo>
                  <a:lnTo>
                    <a:pt x="7037" y="8739"/>
                  </a:lnTo>
                  <a:lnTo>
                    <a:pt x="7037" y="4298"/>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66"/>
            <p:cNvSpPr/>
            <p:nvPr/>
          </p:nvSpPr>
          <p:spPr>
            <a:xfrm>
              <a:off x="5728699" y="2320785"/>
              <a:ext cx="87145" cy="204407"/>
            </a:xfrm>
            <a:custGeom>
              <a:avLst/>
              <a:gdLst/>
              <a:ahLst/>
              <a:cxnLst/>
              <a:rect l="l" t="t" r="r" b="b"/>
              <a:pathLst>
                <a:path w="2584" h="6061" extrusionOk="0">
                  <a:moveTo>
                    <a:pt x="0" y="0"/>
                  </a:moveTo>
                  <a:lnTo>
                    <a:pt x="143" y="4584"/>
                  </a:lnTo>
                  <a:lnTo>
                    <a:pt x="2584" y="6061"/>
                  </a:lnTo>
                  <a:lnTo>
                    <a:pt x="2584" y="152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66"/>
            <p:cNvSpPr/>
            <p:nvPr/>
          </p:nvSpPr>
          <p:spPr>
            <a:xfrm>
              <a:off x="5643946" y="2265677"/>
              <a:ext cx="256614" cy="313339"/>
            </a:xfrm>
            <a:custGeom>
              <a:avLst/>
              <a:gdLst/>
              <a:ahLst/>
              <a:cxnLst/>
              <a:rect l="l" t="t" r="r" b="b"/>
              <a:pathLst>
                <a:path w="7609" h="9291" extrusionOk="0">
                  <a:moveTo>
                    <a:pt x="572" y="777"/>
                  </a:moveTo>
                  <a:lnTo>
                    <a:pt x="7049" y="4742"/>
                  </a:lnTo>
                  <a:lnTo>
                    <a:pt x="7049" y="8528"/>
                  </a:lnTo>
                  <a:lnTo>
                    <a:pt x="572" y="4718"/>
                  </a:lnTo>
                  <a:lnTo>
                    <a:pt x="572" y="777"/>
                  </a:lnTo>
                  <a:close/>
                  <a:moveTo>
                    <a:pt x="285" y="1"/>
                  </a:moveTo>
                  <a:cubicBezTo>
                    <a:pt x="137" y="1"/>
                    <a:pt x="1" y="115"/>
                    <a:pt x="1" y="277"/>
                  </a:cubicBezTo>
                  <a:lnTo>
                    <a:pt x="1" y="4873"/>
                  </a:lnTo>
                  <a:cubicBezTo>
                    <a:pt x="1" y="4968"/>
                    <a:pt x="60" y="5063"/>
                    <a:pt x="144" y="5111"/>
                  </a:cubicBezTo>
                  <a:lnTo>
                    <a:pt x="7180" y="9254"/>
                  </a:lnTo>
                  <a:cubicBezTo>
                    <a:pt x="7228" y="9278"/>
                    <a:pt x="7276" y="9290"/>
                    <a:pt x="7335" y="9290"/>
                  </a:cubicBezTo>
                  <a:cubicBezTo>
                    <a:pt x="7383" y="9290"/>
                    <a:pt x="7430" y="9278"/>
                    <a:pt x="7466" y="9254"/>
                  </a:cubicBezTo>
                  <a:cubicBezTo>
                    <a:pt x="7561" y="9207"/>
                    <a:pt x="7609" y="9112"/>
                    <a:pt x="7609" y="9016"/>
                  </a:cubicBezTo>
                  <a:lnTo>
                    <a:pt x="7609" y="4575"/>
                  </a:lnTo>
                  <a:cubicBezTo>
                    <a:pt x="7609" y="4480"/>
                    <a:pt x="7561" y="4385"/>
                    <a:pt x="7478" y="4337"/>
                  </a:cubicBezTo>
                  <a:lnTo>
                    <a:pt x="429" y="39"/>
                  </a:lnTo>
                  <a:cubicBezTo>
                    <a:pt x="383" y="13"/>
                    <a:pt x="333"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66"/>
            <p:cNvSpPr/>
            <p:nvPr/>
          </p:nvSpPr>
          <p:spPr>
            <a:xfrm>
              <a:off x="5653591" y="2140488"/>
              <a:ext cx="478659" cy="279513"/>
            </a:xfrm>
            <a:custGeom>
              <a:avLst/>
              <a:gdLst/>
              <a:ahLst/>
              <a:cxnLst/>
              <a:rect l="l" t="t" r="r" b="b"/>
              <a:pathLst>
                <a:path w="14193" h="8288" extrusionOk="0">
                  <a:moveTo>
                    <a:pt x="7097" y="1"/>
                  </a:moveTo>
                  <a:lnTo>
                    <a:pt x="1" y="3989"/>
                  </a:lnTo>
                  <a:lnTo>
                    <a:pt x="7037" y="8287"/>
                  </a:lnTo>
                  <a:lnTo>
                    <a:pt x="14193" y="4049"/>
                  </a:lnTo>
                  <a:lnTo>
                    <a:pt x="7097"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66"/>
            <p:cNvSpPr/>
            <p:nvPr/>
          </p:nvSpPr>
          <p:spPr>
            <a:xfrm>
              <a:off x="5728699" y="2182645"/>
              <a:ext cx="322445" cy="189568"/>
            </a:xfrm>
            <a:custGeom>
              <a:avLst/>
              <a:gdLst/>
              <a:ahLst/>
              <a:cxnLst/>
              <a:rect l="l" t="t" r="r" b="b"/>
              <a:pathLst>
                <a:path w="9561" h="5621" extrusionOk="0">
                  <a:moveTo>
                    <a:pt x="7060" y="1"/>
                  </a:moveTo>
                  <a:lnTo>
                    <a:pt x="0" y="4096"/>
                  </a:lnTo>
                  <a:lnTo>
                    <a:pt x="2584" y="5620"/>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66"/>
            <p:cNvSpPr/>
            <p:nvPr/>
          </p:nvSpPr>
          <p:spPr>
            <a:xfrm>
              <a:off x="5728699" y="2182645"/>
              <a:ext cx="322445" cy="189568"/>
            </a:xfrm>
            <a:custGeom>
              <a:avLst/>
              <a:gdLst/>
              <a:ahLst/>
              <a:cxnLst/>
              <a:rect l="l" t="t" r="r" b="b"/>
              <a:pathLst>
                <a:path w="9561" h="5621" extrusionOk="0">
                  <a:moveTo>
                    <a:pt x="7060" y="1"/>
                  </a:moveTo>
                  <a:lnTo>
                    <a:pt x="0" y="4096"/>
                  </a:lnTo>
                  <a:lnTo>
                    <a:pt x="2584" y="5620"/>
                  </a:lnTo>
                  <a:lnTo>
                    <a:pt x="9561" y="1453"/>
                  </a:lnTo>
                  <a:lnTo>
                    <a:pt x="70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66"/>
            <p:cNvSpPr/>
            <p:nvPr/>
          </p:nvSpPr>
          <p:spPr>
            <a:xfrm>
              <a:off x="5642765" y="2130842"/>
              <a:ext cx="500344" cy="298399"/>
            </a:xfrm>
            <a:custGeom>
              <a:avLst/>
              <a:gdLst/>
              <a:ahLst/>
              <a:cxnLst/>
              <a:rect l="l" t="t" r="r" b="b"/>
              <a:pathLst>
                <a:path w="14836" h="8848" extrusionOk="0">
                  <a:moveTo>
                    <a:pt x="7418" y="596"/>
                  </a:moveTo>
                  <a:lnTo>
                    <a:pt x="13966" y="4347"/>
                  </a:lnTo>
                  <a:lnTo>
                    <a:pt x="7370" y="8252"/>
                  </a:lnTo>
                  <a:lnTo>
                    <a:pt x="869" y="4287"/>
                  </a:lnTo>
                  <a:lnTo>
                    <a:pt x="7418" y="596"/>
                  </a:lnTo>
                  <a:close/>
                  <a:moveTo>
                    <a:pt x="7424" y="1"/>
                  </a:moveTo>
                  <a:cubicBezTo>
                    <a:pt x="7376" y="1"/>
                    <a:pt x="7328" y="13"/>
                    <a:pt x="7287" y="36"/>
                  </a:cubicBezTo>
                  <a:lnTo>
                    <a:pt x="191" y="4037"/>
                  </a:lnTo>
                  <a:cubicBezTo>
                    <a:pt x="0" y="4144"/>
                    <a:pt x="0" y="4406"/>
                    <a:pt x="179" y="4513"/>
                  </a:cubicBezTo>
                  <a:lnTo>
                    <a:pt x="7215" y="8811"/>
                  </a:lnTo>
                  <a:cubicBezTo>
                    <a:pt x="7263" y="8835"/>
                    <a:pt x="7311" y="8847"/>
                    <a:pt x="7370" y="8847"/>
                  </a:cubicBezTo>
                  <a:cubicBezTo>
                    <a:pt x="7406" y="8847"/>
                    <a:pt x="7453" y="8835"/>
                    <a:pt x="7501" y="8811"/>
                  </a:cubicBezTo>
                  <a:lnTo>
                    <a:pt x="14657" y="4573"/>
                  </a:lnTo>
                  <a:cubicBezTo>
                    <a:pt x="14835" y="4466"/>
                    <a:pt x="14835" y="4204"/>
                    <a:pt x="14657" y="4097"/>
                  </a:cubicBezTo>
                  <a:lnTo>
                    <a:pt x="7561" y="36"/>
                  </a:lnTo>
                  <a:cubicBezTo>
                    <a:pt x="7519" y="13"/>
                    <a:pt x="7471" y="1"/>
                    <a:pt x="7424"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66"/>
            <p:cNvSpPr/>
            <p:nvPr/>
          </p:nvSpPr>
          <p:spPr>
            <a:xfrm>
              <a:off x="5768023" y="2390260"/>
              <a:ext cx="102423" cy="129706"/>
            </a:xfrm>
            <a:custGeom>
              <a:avLst/>
              <a:gdLst/>
              <a:ahLst/>
              <a:cxnLst/>
              <a:rect l="l" t="t" r="r" b="b"/>
              <a:pathLst>
                <a:path w="3037" h="3846" extrusionOk="0">
                  <a:moveTo>
                    <a:pt x="1" y="0"/>
                  </a:moveTo>
                  <a:lnTo>
                    <a:pt x="1" y="2096"/>
                  </a:lnTo>
                  <a:lnTo>
                    <a:pt x="3025" y="3846"/>
                  </a:lnTo>
                  <a:lnTo>
                    <a:pt x="3037" y="1762"/>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66"/>
            <p:cNvSpPr/>
            <p:nvPr/>
          </p:nvSpPr>
          <p:spPr>
            <a:xfrm>
              <a:off x="5891324" y="2128043"/>
              <a:ext cx="241741" cy="292767"/>
            </a:xfrm>
            <a:custGeom>
              <a:avLst/>
              <a:gdLst/>
              <a:ahLst/>
              <a:cxnLst/>
              <a:rect l="l" t="t" r="r" b="b"/>
              <a:pathLst>
                <a:path w="7168" h="8681" extrusionOk="0">
                  <a:moveTo>
                    <a:pt x="7156" y="0"/>
                  </a:moveTo>
                  <a:lnTo>
                    <a:pt x="0" y="4239"/>
                  </a:lnTo>
                  <a:lnTo>
                    <a:pt x="0" y="8680"/>
                  </a:lnTo>
                  <a:cubicBezTo>
                    <a:pt x="0" y="8680"/>
                    <a:pt x="1" y="8680"/>
                    <a:pt x="1" y="8680"/>
                  </a:cubicBezTo>
                  <a:cubicBezTo>
                    <a:pt x="115" y="8680"/>
                    <a:pt x="7168" y="4501"/>
                    <a:pt x="7168" y="4501"/>
                  </a:cubicBezTo>
                  <a:lnTo>
                    <a:pt x="7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66"/>
            <p:cNvSpPr/>
            <p:nvPr/>
          </p:nvSpPr>
          <p:spPr>
            <a:xfrm>
              <a:off x="5881678" y="2118734"/>
              <a:ext cx="260627" cy="310877"/>
            </a:xfrm>
            <a:custGeom>
              <a:avLst/>
              <a:gdLst/>
              <a:ahLst/>
              <a:cxnLst/>
              <a:rect l="l" t="t" r="r" b="b"/>
              <a:pathLst>
                <a:path w="7728" h="9218" extrusionOk="0">
                  <a:moveTo>
                    <a:pt x="7156" y="765"/>
                  </a:moveTo>
                  <a:lnTo>
                    <a:pt x="7168" y="4634"/>
                  </a:lnTo>
                  <a:cubicBezTo>
                    <a:pt x="4870" y="5980"/>
                    <a:pt x="1655" y="7885"/>
                    <a:pt x="548" y="8504"/>
                  </a:cubicBezTo>
                  <a:lnTo>
                    <a:pt x="548" y="4670"/>
                  </a:lnTo>
                  <a:lnTo>
                    <a:pt x="7156" y="765"/>
                  </a:lnTo>
                  <a:close/>
                  <a:moveTo>
                    <a:pt x="7436" y="0"/>
                  </a:moveTo>
                  <a:cubicBezTo>
                    <a:pt x="7390" y="0"/>
                    <a:pt x="7342" y="12"/>
                    <a:pt x="7299" y="38"/>
                  </a:cubicBezTo>
                  <a:lnTo>
                    <a:pt x="131" y="4277"/>
                  </a:lnTo>
                  <a:cubicBezTo>
                    <a:pt x="48" y="4325"/>
                    <a:pt x="0" y="4420"/>
                    <a:pt x="0" y="4515"/>
                  </a:cubicBezTo>
                  <a:lnTo>
                    <a:pt x="0" y="8956"/>
                  </a:lnTo>
                  <a:cubicBezTo>
                    <a:pt x="0" y="9028"/>
                    <a:pt x="24" y="9099"/>
                    <a:pt x="84" y="9147"/>
                  </a:cubicBezTo>
                  <a:cubicBezTo>
                    <a:pt x="107" y="9194"/>
                    <a:pt x="155" y="9218"/>
                    <a:pt x="203" y="9218"/>
                  </a:cubicBezTo>
                  <a:cubicBezTo>
                    <a:pt x="500" y="9218"/>
                    <a:pt x="1560" y="8587"/>
                    <a:pt x="7585" y="5015"/>
                  </a:cubicBezTo>
                  <a:cubicBezTo>
                    <a:pt x="7668" y="4967"/>
                    <a:pt x="7727" y="4872"/>
                    <a:pt x="7727" y="4777"/>
                  </a:cubicBezTo>
                  <a:lnTo>
                    <a:pt x="7716" y="276"/>
                  </a:lnTo>
                  <a:cubicBezTo>
                    <a:pt x="7716" y="114"/>
                    <a:pt x="7580" y="0"/>
                    <a:pt x="743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66"/>
            <p:cNvSpPr/>
            <p:nvPr/>
          </p:nvSpPr>
          <p:spPr>
            <a:xfrm>
              <a:off x="5653591" y="2126019"/>
              <a:ext cx="237357" cy="294790"/>
            </a:xfrm>
            <a:custGeom>
              <a:avLst/>
              <a:gdLst/>
              <a:ahLst/>
              <a:cxnLst/>
              <a:rect l="l" t="t" r="r" b="b"/>
              <a:pathLst>
                <a:path w="7038" h="8741" extrusionOk="0">
                  <a:moveTo>
                    <a:pt x="1" y="1"/>
                  </a:moveTo>
                  <a:lnTo>
                    <a:pt x="1" y="4597"/>
                  </a:lnTo>
                  <a:lnTo>
                    <a:pt x="7037" y="8740"/>
                  </a:lnTo>
                  <a:lnTo>
                    <a:pt x="7037" y="429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66"/>
            <p:cNvSpPr/>
            <p:nvPr/>
          </p:nvSpPr>
          <p:spPr>
            <a:xfrm>
              <a:off x="5728699" y="2171819"/>
              <a:ext cx="87145" cy="204407"/>
            </a:xfrm>
            <a:custGeom>
              <a:avLst/>
              <a:gdLst/>
              <a:ahLst/>
              <a:cxnLst/>
              <a:rect l="l" t="t" r="r" b="b"/>
              <a:pathLst>
                <a:path w="2584" h="6061" extrusionOk="0">
                  <a:moveTo>
                    <a:pt x="0" y="0"/>
                  </a:moveTo>
                  <a:lnTo>
                    <a:pt x="143" y="4584"/>
                  </a:lnTo>
                  <a:lnTo>
                    <a:pt x="2584" y="6060"/>
                  </a:lnTo>
                  <a:lnTo>
                    <a:pt x="2584" y="1524"/>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66"/>
            <p:cNvSpPr/>
            <p:nvPr/>
          </p:nvSpPr>
          <p:spPr>
            <a:xfrm>
              <a:off x="5643946" y="2116711"/>
              <a:ext cx="256614" cy="313305"/>
            </a:xfrm>
            <a:custGeom>
              <a:avLst/>
              <a:gdLst/>
              <a:ahLst/>
              <a:cxnLst/>
              <a:rect l="l" t="t" r="r" b="b"/>
              <a:pathLst>
                <a:path w="7609" h="9290" extrusionOk="0">
                  <a:moveTo>
                    <a:pt x="572" y="777"/>
                  </a:moveTo>
                  <a:lnTo>
                    <a:pt x="7049" y="4730"/>
                  </a:lnTo>
                  <a:lnTo>
                    <a:pt x="7049" y="8528"/>
                  </a:lnTo>
                  <a:lnTo>
                    <a:pt x="572" y="4706"/>
                  </a:lnTo>
                  <a:lnTo>
                    <a:pt x="572" y="777"/>
                  </a:lnTo>
                  <a:close/>
                  <a:moveTo>
                    <a:pt x="285" y="1"/>
                  </a:moveTo>
                  <a:cubicBezTo>
                    <a:pt x="137" y="1"/>
                    <a:pt x="1" y="115"/>
                    <a:pt x="1" y="277"/>
                  </a:cubicBezTo>
                  <a:lnTo>
                    <a:pt x="1" y="4873"/>
                  </a:lnTo>
                  <a:cubicBezTo>
                    <a:pt x="1" y="4968"/>
                    <a:pt x="60" y="5051"/>
                    <a:pt x="144" y="5111"/>
                  </a:cubicBezTo>
                  <a:lnTo>
                    <a:pt x="7180" y="9254"/>
                  </a:lnTo>
                  <a:cubicBezTo>
                    <a:pt x="7228" y="9278"/>
                    <a:pt x="7276" y="9290"/>
                    <a:pt x="7335" y="9290"/>
                  </a:cubicBezTo>
                  <a:cubicBezTo>
                    <a:pt x="7383" y="9290"/>
                    <a:pt x="7430" y="9278"/>
                    <a:pt x="7466" y="9254"/>
                  </a:cubicBezTo>
                  <a:cubicBezTo>
                    <a:pt x="7561" y="9207"/>
                    <a:pt x="7609" y="9111"/>
                    <a:pt x="7609" y="9016"/>
                  </a:cubicBezTo>
                  <a:lnTo>
                    <a:pt x="7609" y="4575"/>
                  </a:lnTo>
                  <a:cubicBezTo>
                    <a:pt x="7609" y="4480"/>
                    <a:pt x="7561" y="4385"/>
                    <a:pt x="7478" y="4337"/>
                  </a:cubicBezTo>
                  <a:lnTo>
                    <a:pt x="429" y="39"/>
                  </a:lnTo>
                  <a:cubicBezTo>
                    <a:pt x="383" y="13"/>
                    <a:pt x="333" y="1"/>
                    <a:pt x="2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66"/>
            <p:cNvSpPr/>
            <p:nvPr/>
          </p:nvSpPr>
          <p:spPr>
            <a:xfrm>
              <a:off x="5653591" y="1991521"/>
              <a:ext cx="478659" cy="279513"/>
            </a:xfrm>
            <a:custGeom>
              <a:avLst/>
              <a:gdLst/>
              <a:ahLst/>
              <a:cxnLst/>
              <a:rect l="l" t="t" r="r" b="b"/>
              <a:pathLst>
                <a:path w="14193" h="8288" extrusionOk="0">
                  <a:moveTo>
                    <a:pt x="7097" y="0"/>
                  </a:moveTo>
                  <a:lnTo>
                    <a:pt x="1" y="3989"/>
                  </a:lnTo>
                  <a:lnTo>
                    <a:pt x="7037" y="8287"/>
                  </a:lnTo>
                  <a:lnTo>
                    <a:pt x="14193" y="4048"/>
                  </a:lnTo>
                  <a:lnTo>
                    <a:pt x="7097" y="0"/>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66"/>
            <p:cNvSpPr/>
            <p:nvPr/>
          </p:nvSpPr>
          <p:spPr>
            <a:xfrm>
              <a:off x="5728699" y="2033678"/>
              <a:ext cx="322445" cy="189568"/>
            </a:xfrm>
            <a:custGeom>
              <a:avLst/>
              <a:gdLst/>
              <a:ahLst/>
              <a:cxnLst/>
              <a:rect l="l" t="t" r="r" b="b"/>
              <a:pathLst>
                <a:path w="9561" h="5621" extrusionOk="0">
                  <a:moveTo>
                    <a:pt x="7060" y="0"/>
                  </a:moveTo>
                  <a:lnTo>
                    <a:pt x="0" y="4096"/>
                  </a:lnTo>
                  <a:lnTo>
                    <a:pt x="2584" y="5620"/>
                  </a:lnTo>
                  <a:lnTo>
                    <a:pt x="9561" y="1453"/>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66"/>
            <p:cNvSpPr/>
            <p:nvPr/>
          </p:nvSpPr>
          <p:spPr>
            <a:xfrm>
              <a:off x="5728699" y="2033678"/>
              <a:ext cx="322445" cy="189568"/>
            </a:xfrm>
            <a:custGeom>
              <a:avLst/>
              <a:gdLst/>
              <a:ahLst/>
              <a:cxnLst/>
              <a:rect l="l" t="t" r="r" b="b"/>
              <a:pathLst>
                <a:path w="9561" h="5621" extrusionOk="0">
                  <a:moveTo>
                    <a:pt x="7060" y="0"/>
                  </a:moveTo>
                  <a:lnTo>
                    <a:pt x="0" y="4096"/>
                  </a:lnTo>
                  <a:lnTo>
                    <a:pt x="2584" y="5620"/>
                  </a:lnTo>
                  <a:lnTo>
                    <a:pt x="9561" y="1453"/>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66"/>
            <p:cNvSpPr/>
            <p:nvPr/>
          </p:nvSpPr>
          <p:spPr>
            <a:xfrm>
              <a:off x="5642765" y="1982280"/>
              <a:ext cx="500344" cy="297960"/>
            </a:xfrm>
            <a:custGeom>
              <a:avLst/>
              <a:gdLst/>
              <a:ahLst/>
              <a:cxnLst/>
              <a:rect l="l" t="t" r="r" b="b"/>
              <a:pathLst>
                <a:path w="14836" h="8835" extrusionOk="0">
                  <a:moveTo>
                    <a:pt x="7418" y="584"/>
                  </a:moveTo>
                  <a:lnTo>
                    <a:pt x="13966" y="4322"/>
                  </a:lnTo>
                  <a:lnTo>
                    <a:pt x="7370" y="8240"/>
                  </a:lnTo>
                  <a:lnTo>
                    <a:pt x="869" y="4275"/>
                  </a:lnTo>
                  <a:lnTo>
                    <a:pt x="7418" y="584"/>
                  </a:lnTo>
                  <a:close/>
                  <a:moveTo>
                    <a:pt x="7424" y="0"/>
                  </a:moveTo>
                  <a:cubicBezTo>
                    <a:pt x="7376" y="0"/>
                    <a:pt x="7328" y="12"/>
                    <a:pt x="7287" y="36"/>
                  </a:cubicBezTo>
                  <a:lnTo>
                    <a:pt x="191" y="4025"/>
                  </a:lnTo>
                  <a:cubicBezTo>
                    <a:pt x="0" y="4132"/>
                    <a:pt x="0" y="4394"/>
                    <a:pt x="179" y="4513"/>
                  </a:cubicBezTo>
                  <a:lnTo>
                    <a:pt x="7215" y="8799"/>
                  </a:lnTo>
                  <a:cubicBezTo>
                    <a:pt x="7263" y="8823"/>
                    <a:pt x="7311" y="8835"/>
                    <a:pt x="7370" y="8835"/>
                  </a:cubicBezTo>
                  <a:cubicBezTo>
                    <a:pt x="7406" y="8835"/>
                    <a:pt x="7453" y="8823"/>
                    <a:pt x="7501" y="8799"/>
                  </a:cubicBezTo>
                  <a:lnTo>
                    <a:pt x="14657" y="4561"/>
                  </a:lnTo>
                  <a:cubicBezTo>
                    <a:pt x="14835" y="4453"/>
                    <a:pt x="14835" y="4191"/>
                    <a:pt x="14657" y="4084"/>
                  </a:cubicBezTo>
                  <a:lnTo>
                    <a:pt x="7561" y="36"/>
                  </a:lnTo>
                  <a:cubicBezTo>
                    <a:pt x="7519" y="12"/>
                    <a:pt x="7471" y="0"/>
                    <a:pt x="7424"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66"/>
            <p:cNvSpPr/>
            <p:nvPr/>
          </p:nvSpPr>
          <p:spPr>
            <a:xfrm>
              <a:off x="5768023" y="2241260"/>
              <a:ext cx="102423" cy="129335"/>
            </a:xfrm>
            <a:custGeom>
              <a:avLst/>
              <a:gdLst/>
              <a:ahLst/>
              <a:cxnLst/>
              <a:rect l="l" t="t" r="r" b="b"/>
              <a:pathLst>
                <a:path w="3037" h="3835" extrusionOk="0">
                  <a:moveTo>
                    <a:pt x="1" y="1"/>
                  </a:moveTo>
                  <a:lnTo>
                    <a:pt x="1" y="2096"/>
                  </a:lnTo>
                  <a:lnTo>
                    <a:pt x="3025" y="3835"/>
                  </a:lnTo>
                  <a:lnTo>
                    <a:pt x="3037" y="1763"/>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66"/>
            <p:cNvSpPr/>
            <p:nvPr/>
          </p:nvSpPr>
          <p:spPr>
            <a:xfrm>
              <a:off x="5891324" y="1979076"/>
              <a:ext cx="241741" cy="292767"/>
            </a:xfrm>
            <a:custGeom>
              <a:avLst/>
              <a:gdLst/>
              <a:ahLst/>
              <a:cxnLst/>
              <a:rect l="l" t="t" r="r" b="b"/>
              <a:pathLst>
                <a:path w="7168" h="8681" extrusionOk="0">
                  <a:moveTo>
                    <a:pt x="7156" y="0"/>
                  </a:moveTo>
                  <a:lnTo>
                    <a:pt x="0" y="4239"/>
                  </a:lnTo>
                  <a:lnTo>
                    <a:pt x="0" y="8680"/>
                  </a:lnTo>
                  <a:cubicBezTo>
                    <a:pt x="0" y="8680"/>
                    <a:pt x="1" y="8680"/>
                    <a:pt x="1" y="8680"/>
                  </a:cubicBezTo>
                  <a:cubicBezTo>
                    <a:pt x="115" y="8680"/>
                    <a:pt x="7168" y="4501"/>
                    <a:pt x="7168" y="4501"/>
                  </a:cubicBezTo>
                  <a:lnTo>
                    <a:pt x="71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66"/>
            <p:cNvSpPr/>
            <p:nvPr/>
          </p:nvSpPr>
          <p:spPr>
            <a:xfrm>
              <a:off x="5881678" y="1969836"/>
              <a:ext cx="260627" cy="310810"/>
            </a:xfrm>
            <a:custGeom>
              <a:avLst/>
              <a:gdLst/>
              <a:ahLst/>
              <a:cxnLst/>
              <a:rect l="l" t="t" r="r" b="b"/>
              <a:pathLst>
                <a:path w="7728" h="9216" extrusionOk="0">
                  <a:moveTo>
                    <a:pt x="7156" y="762"/>
                  </a:moveTo>
                  <a:lnTo>
                    <a:pt x="7168" y="4620"/>
                  </a:lnTo>
                  <a:cubicBezTo>
                    <a:pt x="4870" y="5977"/>
                    <a:pt x="1655" y="7870"/>
                    <a:pt x="548" y="8490"/>
                  </a:cubicBezTo>
                  <a:lnTo>
                    <a:pt x="548" y="4668"/>
                  </a:lnTo>
                  <a:lnTo>
                    <a:pt x="7156" y="762"/>
                  </a:lnTo>
                  <a:close/>
                  <a:moveTo>
                    <a:pt x="7436" y="0"/>
                  </a:moveTo>
                  <a:cubicBezTo>
                    <a:pt x="7388" y="0"/>
                    <a:pt x="7340" y="12"/>
                    <a:pt x="7299" y="36"/>
                  </a:cubicBezTo>
                  <a:lnTo>
                    <a:pt x="131" y="4275"/>
                  </a:lnTo>
                  <a:cubicBezTo>
                    <a:pt x="48" y="4322"/>
                    <a:pt x="0" y="4406"/>
                    <a:pt x="0" y="4513"/>
                  </a:cubicBezTo>
                  <a:lnTo>
                    <a:pt x="0" y="8954"/>
                  </a:lnTo>
                  <a:cubicBezTo>
                    <a:pt x="0" y="9025"/>
                    <a:pt x="24" y="9097"/>
                    <a:pt x="84" y="9144"/>
                  </a:cubicBezTo>
                  <a:cubicBezTo>
                    <a:pt x="107" y="9192"/>
                    <a:pt x="155" y="9216"/>
                    <a:pt x="203" y="9216"/>
                  </a:cubicBezTo>
                  <a:cubicBezTo>
                    <a:pt x="500" y="9216"/>
                    <a:pt x="1560" y="8585"/>
                    <a:pt x="7585" y="5013"/>
                  </a:cubicBezTo>
                  <a:cubicBezTo>
                    <a:pt x="7668" y="4965"/>
                    <a:pt x="7727" y="4870"/>
                    <a:pt x="7727" y="4775"/>
                  </a:cubicBezTo>
                  <a:lnTo>
                    <a:pt x="7716" y="274"/>
                  </a:lnTo>
                  <a:cubicBezTo>
                    <a:pt x="7716" y="179"/>
                    <a:pt x="7656" y="84"/>
                    <a:pt x="7573" y="36"/>
                  </a:cubicBezTo>
                  <a:cubicBezTo>
                    <a:pt x="7531" y="12"/>
                    <a:pt x="7483" y="0"/>
                    <a:pt x="743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66"/>
            <p:cNvSpPr/>
            <p:nvPr/>
          </p:nvSpPr>
          <p:spPr>
            <a:xfrm>
              <a:off x="5653591" y="1977053"/>
              <a:ext cx="237357" cy="294756"/>
            </a:xfrm>
            <a:custGeom>
              <a:avLst/>
              <a:gdLst/>
              <a:ahLst/>
              <a:cxnLst/>
              <a:rect l="l" t="t" r="r" b="b"/>
              <a:pathLst>
                <a:path w="7038" h="8740" extrusionOk="0">
                  <a:moveTo>
                    <a:pt x="1" y="1"/>
                  </a:moveTo>
                  <a:lnTo>
                    <a:pt x="1" y="4585"/>
                  </a:lnTo>
                  <a:lnTo>
                    <a:pt x="7037" y="8740"/>
                  </a:lnTo>
                  <a:lnTo>
                    <a:pt x="7037" y="4299"/>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66"/>
            <p:cNvSpPr/>
            <p:nvPr/>
          </p:nvSpPr>
          <p:spPr>
            <a:xfrm>
              <a:off x="5728699" y="2022448"/>
              <a:ext cx="87145" cy="204812"/>
            </a:xfrm>
            <a:custGeom>
              <a:avLst/>
              <a:gdLst/>
              <a:ahLst/>
              <a:cxnLst/>
              <a:rect l="l" t="t" r="r" b="b"/>
              <a:pathLst>
                <a:path w="2584" h="6073" extrusionOk="0">
                  <a:moveTo>
                    <a:pt x="0" y="0"/>
                  </a:moveTo>
                  <a:lnTo>
                    <a:pt x="143" y="4584"/>
                  </a:lnTo>
                  <a:lnTo>
                    <a:pt x="2584" y="6072"/>
                  </a:lnTo>
                  <a:lnTo>
                    <a:pt x="2584" y="153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66"/>
            <p:cNvSpPr/>
            <p:nvPr/>
          </p:nvSpPr>
          <p:spPr>
            <a:xfrm>
              <a:off x="5643946" y="1967745"/>
              <a:ext cx="256614" cy="313305"/>
            </a:xfrm>
            <a:custGeom>
              <a:avLst/>
              <a:gdLst/>
              <a:ahLst/>
              <a:cxnLst/>
              <a:rect l="l" t="t" r="r" b="b"/>
              <a:pathLst>
                <a:path w="7609" h="9290" extrusionOk="0">
                  <a:moveTo>
                    <a:pt x="560" y="777"/>
                  </a:moveTo>
                  <a:lnTo>
                    <a:pt x="7049" y="4730"/>
                  </a:lnTo>
                  <a:lnTo>
                    <a:pt x="7049" y="8528"/>
                  </a:lnTo>
                  <a:lnTo>
                    <a:pt x="572" y="4706"/>
                  </a:lnTo>
                  <a:lnTo>
                    <a:pt x="560" y="777"/>
                  </a:lnTo>
                  <a:close/>
                  <a:moveTo>
                    <a:pt x="285" y="0"/>
                  </a:moveTo>
                  <a:cubicBezTo>
                    <a:pt x="137" y="0"/>
                    <a:pt x="1" y="115"/>
                    <a:pt x="1" y="277"/>
                  </a:cubicBezTo>
                  <a:lnTo>
                    <a:pt x="1" y="4861"/>
                  </a:lnTo>
                  <a:cubicBezTo>
                    <a:pt x="1" y="4968"/>
                    <a:pt x="60" y="5051"/>
                    <a:pt x="144" y="5111"/>
                  </a:cubicBezTo>
                  <a:lnTo>
                    <a:pt x="7180" y="9254"/>
                  </a:lnTo>
                  <a:cubicBezTo>
                    <a:pt x="7228" y="9278"/>
                    <a:pt x="7276" y="9290"/>
                    <a:pt x="7335" y="9290"/>
                  </a:cubicBezTo>
                  <a:cubicBezTo>
                    <a:pt x="7383" y="9290"/>
                    <a:pt x="7430" y="9278"/>
                    <a:pt x="7466" y="9254"/>
                  </a:cubicBezTo>
                  <a:cubicBezTo>
                    <a:pt x="7561" y="9206"/>
                    <a:pt x="7609" y="9111"/>
                    <a:pt x="7609" y="9016"/>
                  </a:cubicBezTo>
                  <a:lnTo>
                    <a:pt x="7609" y="4575"/>
                  </a:lnTo>
                  <a:cubicBezTo>
                    <a:pt x="7609" y="4480"/>
                    <a:pt x="7561" y="4384"/>
                    <a:pt x="7478" y="4337"/>
                  </a:cubicBezTo>
                  <a:lnTo>
                    <a:pt x="429" y="39"/>
                  </a:lnTo>
                  <a:cubicBezTo>
                    <a:pt x="383" y="12"/>
                    <a:pt x="333" y="0"/>
                    <a:pt x="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66"/>
            <p:cNvSpPr/>
            <p:nvPr/>
          </p:nvSpPr>
          <p:spPr>
            <a:xfrm>
              <a:off x="5653591" y="1842150"/>
              <a:ext cx="478659" cy="279884"/>
            </a:xfrm>
            <a:custGeom>
              <a:avLst/>
              <a:gdLst/>
              <a:ahLst/>
              <a:cxnLst/>
              <a:rect l="l" t="t" r="r" b="b"/>
              <a:pathLst>
                <a:path w="14193" h="8299" extrusionOk="0">
                  <a:moveTo>
                    <a:pt x="7097" y="0"/>
                  </a:moveTo>
                  <a:lnTo>
                    <a:pt x="1" y="4001"/>
                  </a:lnTo>
                  <a:lnTo>
                    <a:pt x="7037" y="8299"/>
                  </a:lnTo>
                  <a:lnTo>
                    <a:pt x="14193" y="4060"/>
                  </a:lnTo>
                  <a:lnTo>
                    <a:pt x="709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66"/>
            <p:cNvSpPr/>
            <p:nvPr/>
          </p:nvSpPr>
          <p:spPr>
            <a:xfrm>
              <a:off x="5728699" y="1884712"/>
              <a:ext cx="322445" cy="189535"/>
            </a:xfrm>
            <a:custGeom>
              <a:avLst/>
              <a:gdLst/>
              <a:ahLst/>
              <a:cxnLst/>
              <a:rect l="l" t="t" r="r" b="b"/>
              <a:pathLst>
                <a:path w="9561" h="5620" extrusionOk="0">
                  <a:moveTo>
                    <a:pt x="7060" y="0"/>
                  </a:moveTo>
                  <a:lnTo>
                    <a:pt x="0" y="4096"/>
                  </a:lnTo>
                  <a:lnTo>
                    <a:pt x="2584" y="5620"/>
                  </a:lnTo>
                  <a:lnTo>
                    <a:pt x="9561" y="1441"/>
                  </a:lnTo>
                  <a:lnTo>
                    <a:pt x="70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66"/>
            <p:cNvSpPr/>
            <p:nvPr/>
          </p:nvSpPr>
          <p:spPr>
            <a:xfrm>
              <a:off x="5728699" y="1884712"/>
              <a:ext cx="322445" cy="189535"/>
            </a:xfrm>
            <a:custGeom>
              <a:avLst/>
              <a:gdLst/>
              <a:ahLst/>
              <a:cxnLst/>
              <a:rect l="l" t="t" r="r" b="b"/>
              <a:pathLst>
                <a:path w="9561" h="5620" extrusionOk="0">
                  <a:moveTo>
                    <a:pt x="7060" y="0"/>
                  </a:moveTo>
                  <a:lnTo>
                    <a:pt x="0" y="4096"/>
                  </a:lnTo>
                  <a:lnTo>
                    <a:pt x="2584" y="5620"/>
                  </a:lnTo>
                  <a:lnTo>
                    <a:pt x="9561" y="1441"/>
                  </a:lnTo>
                  <a:lnTo>
                    <a:pt x="70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66"/>
            <p:cNvSpPr/>
            <p:nvPr/>
          </p:nvSpPr>
          <p:spPr>
            <a:xfrm>
              <a:off x="5642765" y="1832909"/>
              <a:ext cx="500344" cy="298365"/>
            </a:xfrm>
            <a:custGeom>
              <a:avLst/>
              <a:gdLst/>
              <a:ahLst/>
              <a:cxnLst/>
              <a:rect l="l" t="t" r="r" b="b"/>
              <a:pathLst>
                <a:path w="14836" h="8847" extrusionOk="0">
                  <a:moveTo>
                    <a:pt x="7418" y="596"/>
                  </a:moveTo>
                  <a:lnTo>
                    <a:pt x="13966" y="4334"/>
                  </a:lnTo>
                  <a:lnTo>
                    <a:pt x="7370" y="8251"/>
                  </a:lnTo>
                  <a:lnTo>
                    <a:pt x="869" y="4287"/>
                  </a:lnTo>
                  <a:lnTo>
                    <a:pt x="7418" y="596"/>
                  </a:lnTo>
                  <a:close/>
                  <a:moveTo>
                    <a:pt x="7424" y="0"/>
                  </a:moveTo>
                  <a:cubicBezTo>
                    <a:pt x="7376" y="0"/>
                    <a:pt x="7328" y="12"/>
                    <a:pt x="7287" y="36"/>
                  </a:cubicBezTo>
                  <a:lnTo>
                    <a:pt x="191" y="4037"/>
                  </a:lnTo>
                  <a:cubicBezTo>
                    <a:pt x="0" y="4132"/>
                    <a:pt x="0" y="4394"/>
                    <a:pt x="179" y="4513"/>
                  </a:cubicBezTo>
                  <a:lnTo>
                    <a:pt x="7215" y="8811"/>
                  </a:lnTo>
                  <a:cubicBezTo>
                    <a:pt x="7263" y="8835"/>
                    <a:pt x="7311" y="8847"/>
                    <a:pt x="7370" y="8847"/>
                  </a:cubicBezTo>
                  <a:cubicBezTo>
                    <a:pt x="7406" y="8847"/>
                    <a:pt x="7453" y="8835"/>
                    <a:pt x="7501" y="8811"/>
                  </a:cubicBezTo>
                  <a:lnTo>
                    <a:pt x="14657" y="4572"/>
                  </a:lnTo>
                  <a:cubicBezTo>
                    <a:pt x="14835" y="4465"/>
                    <a:pt x="14835" y="4203"/>
                    <a:pt x="14657" y="4096"/>
                  </a:cubicBezTo>
                  <a:lnTo>
                    <a:pt x="7561" y="36"/>
                  </a:lnTo>
                  <a:cubicBezTo>
                    <a:pt x="7519" y="12"/>
                    <a:pt x="7471" y="0"/>
                    <a:pt x="74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66"/>
            <p:cNvSpPr/>
            <p:nvPr/>
          </p:nvSpPr>
          <p:spPr>
            <a:xfrm>
              <a:off x="5768023" y="2091889"/>
              <a:ext cx="102423" cy="129740"/>
            </a:xfrm>
            <a:custGeom>
              <a:avLst/>
              <a:gdLst/>
              <a:ahLst/>
              <a:cxnLst/>
              <a:rect l="l" t="t" r="r" b="b"/>
              <a:pathLst>
                <a:path w="3037" h="3847" extrusionOk="0">
                  <a:moveTo>
                    <a:pt x="1" y="1"/>
                  </a:moveTo>
                  <a:lnTo>
                    <a:pt x="1" y="2096"/>
                  </a:lnTo>
                  <a:lnTo>
                    <a:pt x="3025" y="3847"/>
                  </a:lnTo>
                  <a:lnTo>
                    <a:pt x="3037" y="1775"/>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66"/>
            <p:cNvSpPr/>
            <p:nvPr/>
          </p:nvSpPr>
          <p:spPr>
            <a:xfrm>
              <a:off x="6160725" y="2690992"/>
              <a:ext cx="273914" cy="333338"/>
            </a:xfrm>
            <a:custGeom>
              <a:avLst/>
              <a:gdLst/>
              <a:ahLst/>
              <a:cxnLst/>
              <a:rect l="l" t="t" r="r" b="b"/>
              <a:pathLst>
                <a:path w="8122" h="9884" extrusionOk="0">
                  <a:moveTo>
                    <a:pt x="4063" y="1"/>
                  </a:moveTo>
                  <a:cubicBezTo>
                    <a:pt x="3845" y="1"/>
                    <a:pt x="3629" y="36"/>
                    <a:pt x="3418" y="108"/>
                  </a:cubicBezTo>
                  <a:lnTo>
                    <a:pt x="311" y="1144"/>
                  </a:lnTo>
                  <a:cubicBezTo>
                    <a:pt x="0" y="1251"/>
                    <a:pt x="113" y="1685"/>
                    <a:pt x="390" y="1685"/>
                  </a:cubicBezTo>
                  <a:cubicBezTo>
                    <a:pt x="421" y="1685"/>
                    <a:pt x="454" y="1680"/>
                    <a:pt x="489" y="1668"/>
                  </a:cubicBezTo>
                  <a:lnTo>
                    <a:pt x="3180" y="751"/>
                  </a:lnTo>
                  <a:lnTo>
                    <a:pt x="3585" y="632"/>
                  </a:lnTo>
                  <a:cubicBezTo>
                    <a:pt x="3735" y="581"/>
                    <a:pt x="3890" y="556"/>
                    <a:pt x="4047" y="556"/>
                  </a:cubicBezTo>
                  <a:cubicBezTo>
                    <a:pt x="5067" y="556"/>
                    <a:pt x="6198" y="1585"/>
                    <a:pt x="6776" y="3132"/>
                  </a:cubicBezTo>
                  <a:cubicBezTo>
                    <a:pt x="7490" y="5037"/>
                    <a:pt x="7169" y="7085"/>
                    <a:pt x="6061" y="7692"/>
                  </a:cubicBezTo>
                  <a:lnTo>
                    <a:pt x="3013" y="9359"/>
                  </a:lnTo>
                  <a:cubicBezTo>
                    <a:pt x="2751" y="9502"/>
                    <a:pt x="2859" y="9883"/>
                    <a:pt x="3144" y="9883"/>
                  </a:cubicBezTo>
                  <a:cubicBezTo>
                    <a:pt x="3192" y="9883"/>
                    <a:pt x="3240" y="9871"/>
                    <a:pt x="3275" y="9847"/>
                  </a:cubicBezTo>
                  <a:lnTo>
                    <a:pt x="6323" y="8181"/>
                  </a:lnTo>
                  <a:cubicBezTo>
                    <a:pt x="7693" y="7419"/>
                    <a:pt x="8121" y="5121"/>
                    <a:pt x="7300" y="2942"/>
                  </a:cubicBezTo>
                  <a:cubicBezTo>
                    <a:pt x="6631" y="1148"/>
                    <a:pt x="5314" y="1"/>
                    <a:pt x="4063"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66"/>
            <p:cNvSpPr/>
            <p:nvPr/>
          </p:nvSpPr>
          <p:spPr>
            <a:xfrm>
              <a:off x="6076815" y="2700334"/>
              <a:ext cx="346558" cy="338430"/>
            </a:xfrm>
            <a:custGeom>
              <a:avLst/>
              <a:gdLst/>
              <a:ahLst/>
              <a:cxnLst/>
              <a:rect l="l" t="t" r="r" b="b"/>
              <a:pathLst>
                <a:path w="10276" h="10035" extrusionOk="0">
                  <a:moveTo>
                    <a:pt x="2977" y="1379"/>
                  </a:moveTo>
                  <a:lnTo>
                    <a:pt x="5549" y="9058"/>
                  </a:lnTo>
                  <a:cubicBezTo>
                    <a:pt x="5466" y="9118"/>
                    <a:pt x="5382" y="9177"/>
                    <a:pt x="5287" y="9237"/>
                  </a:cubicBezTo>
                  <a:cubicBezTo>
                    <a:pt x="5002" y="9396"/>
                    <a:pt x="4680" y="9478"/>
                    <a:pt x="4358" y="9478"/>
                  </a:cubicBezTo>
                  <a:cubicBezTo>
                    <a:pt x="4102" y="9478"/>
                    <a:pt x="3846" y="9426"/>
                    <a:pt x="3608" y="9320"/>
                  </a:cubicBezTo>
                  <a:lnTo>
                    <a:pt x="3596" y="9308"/>
                  </a:lnTo>
                  <a:cubicBezTo>
                    <a:pt x="2608" y="8916"/>
                    <a:pt x="1751" y="7832"/>
                    <a:pt x="1310" y="6427"/>
                  </a:cubicBezTo>
                  <a:cubicBezTo>
                    <a:pt x="632" y="4213"/>
                    <a:pt x="1287" y="1927"/>
                    <a:pt x="2751" y="1427"/>
                  </a:cubicBezTo>
                  <a:cubicBezTo>
                    <a:pt x="2823" y="1403"/>
                    <a:pt x="2906" y="1391"/>
                    <a:pt x="2977" y="1379"/>
                  </a:cubicBezTo>
                  <a:close/>
                  <a:moveTo>
                    <a:pt x="6539" y="0"/>
                  </a:moveTo>
                  <a:cubicBezTo>
                    <a:pt x="6349" y="0"/>
                    <a:pt x="6161" y="30"/>
                    <a:pt x="5978" y="93"/>
                  </a:cubicBezTo>
                  <a:lnTo>
                    <a:pt x="5585" y="212"/>
                  </a:lnTo>
                  <a:lnTo>
                    <a:pt x="3763" y="831"/>
                  </a:lnTo>
                  <a:cubicBezTo>
                    <a:pt x="3620" y="801"/>
                    <a:pt x="3476" y="786"/>
                    <a:pt x="3331" y="786"/>
                  </a:cubicBezTo>
                  <a:cubicBezTo>
                    <a:pt x="3078" y="786"/>
                    <a:pt x="2823" y="831"/>
                    <a:pt x="2572" y="915"/>
                  </a:cubicBezTo>
                  <a:cubicBezTo>
                    <a:pt x="810" y="1510"/>
                    <a:pt x="1" y="4070"/>
                    <a:pt x="787" y="6606"/>
                  </a:cubicBezTo>
                  <a:cubicBezTo>
                    <a:pt x="1275" y="8165"/>
                    <a:pt x="2251" y="9368"/>
                    <a:pt x="3406" y="9832"/>
                  </a:cubicBezTo>
                  <a:cubicBezTo>
                    <a:pt x="3715" y="9963"/>
                    <a:pt x="4049" y="10035"/>
                    <a:pt x="4394" y="10035"/>
                  </a:cubicBezTo>
                  <a:cubicBezTo>
                    <a:pt x="4799" y="10035"/>
                    <a:pt x="5204" y="9928"/>
                    <a:pt x="5561" y="9725"/>
                  </a:cubicBezTo>
                  <a:cubicBezTo>
                    <a:pt x="5918" y="9511"/>
                    <a:pt x="6240" y="9225"/>
                    <a:pt x="6478" y="8868"/>
                  </a:cubicBezTo>
                  <a:lnTo>
                    <a:pt x="8692" y="7665"/>
                  </a:lnTo>
                  <a:cubicBezTo>
                    <a:pt x="9942" y="6963"/>
                    <a:pt x="10276" y="4760"/>
                    <a:pt x="9526" y="2760"/>
                  </a:cubicBezTo>
                  <a:cubicBezTo>
                    <a:pt x="8903" y="1095"/>
                    <a:pt x="7684" y="0"/>
                    <a:pt x="6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66"/>
            <p:cNvSpPr/>
            <p:nvPr/>
          </p:nvSpPr>
          <p:spPr>
            <a:xfrm>
              <a:off x="6086865" y="2736218"/>
              <a:ext cx="238537" cy="293205"/>
            </a:xfrm>
            <a:custGeom>
              <a:avLst/>
              <a:gdLst/>
              <a:ahLst/>
              <a:cxnLst/>
              <a:rect l="l" t="t" r="r" b="b"/>
              <a:pathLst>
                <a:path w="7073" h="8694" extrusionOk="0">
                  <a:moveTo>
                    <a:pt x="3039" y="0"/>
                  </a:moveTo>
                  <a:cubicBezTo>
                    <a:pt x="2813" y="0"/>
                    <a:pt x="2589" y="37"/>
                    <a:pt x="2370" y="113"/>
                  </a:cubicBezTo>
                  <a:cubicBezTo>
                    <a:pt x="786" y="648"/>
                    <a:pt x="0" y="3030"/>
                    <a:pt x="750" y="5458"/>
                  </a:cubicBezTo>
                  <a:cubicBezTo>
                    <a:pt x="1363" y="7438"/>
                    <a:pt x="2752" y="8694"/>
                    <a:pt x="4090" y="8694"/>
                  </a:cubicBezTo>
                  <a:cubicBezTo>
                    <a:pt x="4442" y="8694"/>
                    <a:pt x="4790" y="8607"/>
                    <a:pt x="5120" y="8423"/>
                  </a:cubicBezTo>
                  <a:cubicBezTo>
                    <a:pt x="6585" y="7602"/>
                    <a:pt x="7073" y="5173"/>
                    <a:pt x="6311" y="2994"/>
                  </a:cubicBezTo>
                  <a:cubicBezTo>
                    <a:pt x="5672" y="1199"/>
                    <a:pt x="4334" y="0"/>
                    <a:pt x="30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66"/>
            <p:cNvSpPr/>
            <p:nvPr/>
          </p:nvSpPr>
          <p:spPr>
            <a:xfrm>
              <a:off x="6125009" y="2779758"/>
              <a:ext cx="167883" cy="198843"/>
            </a:xfrm>
            <a:custGeom>
              <a:avLst/>
              <a:gdLst/>
              <a:ahLst/>
              <a:cxnLst/>
              <a:rect l="l" t="t" r="r" b="b"/>
              <a:pathLst>
                <a:path w="4978" h="5896" extrusionOk="0">
                  <a:moveTo>
                    <a:pt x="2192" y="0"/>
                  </a:moveTo>
                  <a:cubicBezTo>
                    <a:pt x="2012" y="0"/>
                    <a:pt x="1831" y="31"/>
                    <a:pt x="1655" y="95"/>
                  </a:cubicBezTo>
                  <a:cubicBezTo>
                    <a:pt x="548" y="512"/>
                    <a:pt x="0" y="2143"/>
                    <a:pt x="512" y="3763"/>
                  </a:cubicBezTo>
                  <a:cubicBezTo>
                    <a:pt x="927" y="5071"/>
                    <a:pt x="1869" y="5895"/>
                    <a:pt x="2798" y="5895"/>
                  </a:cubicBezTo>
                  <a:cubicBezTo>
                    <a:pt x="3045" y="5895"/>
                    <a:pt x="3290" y="5837"/>
                    <a:pt x="3525" y="5715"/>
                  </a:cubicBezTo>
                  <a:cubicBezTo>
                    <a:pt x="4572" y="5168"/>
                    <a:pt x="4977" y="3513"/>
                    <a:pt x="4453" y="2012"/>
                  </a:cubicBezTo>
                  <a:cubicBezTo>
                    <a:pt x="4035" y="798"/>
                    <a:pt x="3110" y="0"/>
                    <a:pt x="21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66"/>
            <p:cNvSpPr/>
            <p:nvPr/>
          </p:nvSpPr>
          <p:spPr>
            <a:xfrm>
              <a:off x="5861578" y="1698378"/>
              <a:ext cx="1146852" cy="1678055"/>
            </a:xfrm>
            <a:custGeom>
              <a:avLst/>
              <a:gdLst/>
              <a:ahLst/>
              <a:cxnLst/>
              <a:rect l="l" t="t" r="r" b="b"/>
              <a:pathLst>
                <a:path w="34006" h="49757" extrusionOk="0">
                  <a:moveTo>
                    <a:pt x="1" y="1"/>
                  </a:moveTo>
                  <a:lnTo>
                    <a:pt x="1" y="29981"/>
                  </a:lnTo>
                  <a:lnTo>
                    <a:pt x="3632" y="32088"/>
                  </a:lnTo>
                  <a:lnTo>
                    <a:pt x="5311" y="33064"/>
                  </a:lnTo>
                  <a:cubicBezTo>
                    <a:pt x="5470" y="33155"/>
                    <a:pt x="5770" y="33495"/>
                    <a:pt x="5983" y="33495"/>
                  </a:cubicBezTo>
                  <a:cubicBezTo>
                    <a:pt x="5994" y="33495"/>
                    <a:pt x="6004" y="33495"/>
                    <a:pt x="6014" y="33493"/>
                  </a:cubicBezTo>
                  <a:cubicBezTo>
                    <a:pt x="6228" y="33457"/>
                    <a:pt x="6228" y="32945"/>
                    <a:pt x="6276" y="32767"/>
                  </a:cubicBezTo>
                  <a:cubicBezTo>
                    <a:pt x="6478" y="32148"/>
                    <a:pt x="6823" y="31588"/>
                    <a:pt x="7288" y="31136"/>
                  </a:cubicBezTo>
                  <a:lnTo>
                    <a:pt x="7430" y="31005"/>
                  </a:lnTo>
                  <a:cubicBezTo>
                    <a:pt x="7704" y="30766"/>
                    <a:pt x="8026" y="30552"/>
                    <a:pt x="8359" y="30397"/>
                  </a:cubicBezTo>
                  <a:cubicBezTo>
                    <a:pt x="9044" y="30061"/>
                    <a:pt x="9785" y="29893"/>
                    <a:pt x="10525" y="29893"/>
                  </a:cubicBezTo>
                  <a:cubicBezTo>
                    <a:pt x="11381" y="29893"/>
                    <a:pt x="12236" y="30117"/>
                    <a:pt x="13003" y="30564"/>
                  </a:cubicBezTo>
                  <a:cubicBezTo>
                    <a:pt x="15170" y="31862"/>
                    <a:pt x="15574" y="34517"/>
                    <a:pt x="15217" y="36839"/>
                  </a:cubicBezTo>
                  <a:cubicBezTo>
                    <a:pt x="15158" y="37220"/>
                    <a:pt x="15074" y="37601"/>
                    <a:pt x="14979" y="37982"/>
                  </a:cubicBezTo>
                  <a:cubicBezTo>
                    <a:pt x="14943" y="38101"/>
                    <a:pt x="14800" y="38386"/>
                    <a:pt x="14824" y="38505"/>
                  </a:cubicBezTo>
                  <a:cubicBezTo>
                    <a:pt x="14872" y="38696"/>
                    <a:pt x="15277" y="38815"/>
                    <a:pt x="15443" y="38898"/>
                  </a:cubicBezTo>
                  <a:cubicBezTo>
                    <a:pt x="16420" y="39458"/>
                    <a:pt x="17360" y="40077"/>
                    <a:pt x="18337" y="40649"/>
                  </a:cubicBezTo>
                  <a:lnTo>
                    <a:pt x="23694" y="43756"/>
                  </a:lnTo>
                  <a:lnTo>
                    <a:pt x="29124" y="46911"/>
                  </a:lnTo>
                  <a:lnTo>
                    <a:pt x="33029" y="49185"/>
                  </a:lnTo>
                  <a:lnTo>
                    <a:pt x="34005" y="49757"/>
                  </a:lnTo>
                  <a:lnTo>
                    <a:pt x="34005" y="49757"/>
                  </a:lnTo>
                  <a:lnTo>
                    <a:pt x="33898" y="2002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66"/>
            <p:cNvSpPr/>
            <p:nvPr/>
          </p:nvSpPr>
          <p:spPr>
            <a:xfrm>
              <a:off x="5852371" y="1689137"/>
              <a:ext cx="1165671" cy="1696536"/>
            </a:xfrm>
            <a:custGeom>
              <a:avLst/>
              <a:gdLst/>
              <a:ahLst/>
              <a:cxnLst/>
              <a:rect l="l" t="t" r="r" b="b"/>
              <a:pathLst>
                <a:path w="34564" h="50305" extrusionOk="0">
                  <a:moveTo>
                    <a:pt x="560" y="763"/>
                  </a:moveTo>
                  <a:lnTo>
                    <a:pt x="33897" y="20468"/>
                  </a:lnTo>
                  <a:lnTo>
                    <a:pt x="34016" y="49543"/>
                  </a:lnTo>
                  <a:lnTo>
                    <a:pt x="18764" y="40673"/>
                  </a:lnTo>
                  <a:cubicBezTo>
                    <a:pt x="18348" y="40434"/>
                    <a:pt x="17931" y="40184"/>
                    <a:pt x="17526" y="39922"/>
                  </a:cubicBezTo>
                  <a:cubicBezTo>
                    <a:pt x="16978" y="39589"/>
                    <a:pt x="16419" y="39244"/>
                    <a:pt x="15859" y="38934"/>
                  </a:cubicBezTo>
                  <a:cubicBezTo>
                    <a:pt x="15800" y="38899"/>
                    <a:pt x="15740" y="38875"/>
                    <a:pt x="15681" y="38851"/>
                  </a:cubicBezTo>
                  <a:cubicBezTo>
                    <a:pt x="15574" y="38804"/>
                    <a:pt x="15480" y="38757"/>
                    <a:pt x="15397" y="38698"/>
                  </a:cubicBezTo>
                  <a:lnTo>
                    <a:pt x="15397" y="38698"/>
                  </a:lnTo>
                  <a:cubicBezTo>
                    <a:pt x="15410" y="38639"/>
                    <a:pt x="15432" y="38561"/>
                    <a:pt x="15454" y="38494"/>
                  </a:cubicBezTo>
                  <a:cubicBezTo>
                    <a:pt x="15490" y="38422"/>
                    <a:pt x="15514" y="38363"/>
                    <a:pt x="15526" y="38315"/>
                  </a:cubicBezTo>
                  <a:cubicBezTo>
                    <a:pt x="15621" y="37922"/>
                    <a:pt x="15704" y="37541"/>
                    <a:pt x="15764" y="37136"/>
                  </a:cubicBezTo>
                  <a:cubicBezTo>
                    <a:pt x="15990" y="35732"/>
                    <a:pt x="16205" y="32255"/>
                    <a:pt x="13418" y="30588"/>
                  </a:cubicBezTo>
                  <a:cubicBezTo>
                    <a:pt x="12613" y="30121"/>
                    <a:pt x="11708" y="29888"/>
                    <a:pt x="10802" y="29888"/>
                  </a:cubicBezTo>
                  <a:cubicBezTo>
                    <a:pt x="10019" y="29888"/>
                    <a:pt x="9236" y="30062"/>
                    <a:pt x="8513" y="30409"/>
                  </a:cubicBezTo>
                  <a:cubicBezTo>
                    <a:pt x="8156" y="30588"/>
                    <a:pt x="7823" y="30814"/>
                    <a:pt x="7513" y="31064"/>
                  </a:cubicBezTo>
                  <a:cubicBezTo>
                    <a:pt x="7477" y="31112"/>
                    <a:pt x="7418" y="31160"/>
                    <a:pt x="7370" y="31207"/>
                  </a:cubicBezTo>
                  <a:cubicBezTo>
                    <a:pt x="6870" y="31695"/>
                    <a:pt x="6501" y="32291"/>
                    <a:pt x="6299" y="32957"/>
                  </a:cubicBezTo>
                  <a:cubicBezTo>
                    <a:pt x="6275" y="33029"/>
                    <a:pt x="6251" y="33112"/>
                    <a:pt x="6239" y="33195"/>
                  </a:cubicBezTo>
                  <a:cubicBezTo>
                    <a:pt x="6227" y="33279"/>
                    <a:pt x="6215" y="33374"/>
                    <a:pt x="6191" y="33457"/>
                  </a:cubicBezTo>
                  <a:cubicBezTo>
                    <a:pt x="6108" y="33398"/>
                    <a:pt x="6037" y="33338"/>
                    <a:pt x="5965" y="33267"/>
                  </a:cubicBezTo>
                  <a:cubicBezTo>
                    <a:pt x="5882" y="33207"/>
                    <a:pt x="5810" y="33148"/>
                    <a:pt x="5727" y="33088"/>
                  </a:cubicBezTo>
                  <a:lnTo>
                    <a:pt x="560" y="30088"/>
                  </a:lnTo>
                  <a:lnTo>
                    <a:pt x="560" y="763"/>
                  </a:lnTo>
                  <a:close/>
                  <a:moveTo>
                    <a:pt x="278" y="1"/>
                  </a:moveTo>
                  <a:cubicBezTo>
                    <a:pt x="229" y="1"/>
                    <a:pt x="179" y="13"/>
                    <a:pt x="131" y="37"/>
                  </a:cubicBezTo>
                  <a:cubicBezTo>
                    <a:pt x="48" y="84"/>
                    <a:pt x="0" y="180"/>
                    <a:pt x="0" y="275"/>
                  </a:cubicBezTo>
                  <a:lnTo>
                    <a:pt x="0" y="30243"/>
                  </a:lnTo>
                  <a:cubicBezTo>
                    <a:pt x="0" y="30338"/>
                    <a:pt x="48" y="30433"/>
                    <a:pt x="131" y="30481"/>
                  </a:cubicBezTo>
                  <a:lnTo>
                    <a:pt x="5441" y="33565"/>
                  </a:lnTo>
                  <a:cubicBezTo>
                    <a:pt x="5501" y="33600"/>
                    <a:pt x="5548" y="33648"/>
                    <a:pt x="5596" y="33684"/>
                  </a:cubicBezTo>
                  <a:cubicBezTo>
                    <a:pt x="5789" y="33855"/>
                    <a:pt x="6010" y="34036"/>
                    <a:pt x="6252" y="34036"/>
                  </a:cubicBezTo>
                  <a:cubicBezTo>
                    <a:pt x="6279" y="34036"/>
                    <a:pt x="6307" y="34034"/>
                    <a:pt x="6334" y="34029"/>
                  </a:cubicBezTo>
                  <a:cubicBezTo>
                    <a:pt x="6668" y="33981"/>
                    <a:pt x="6739" y="33588"/>
                    <a:pt x="6787" y="33291"/>
                  </a:cubicBezTo>
                  <a:cubicBezTo>
                    <a:pt x="6799" y="33231"/>
                    <a:pt x="6799" y="33172"/>
                    <a:pt x="6822" y="33124"/>
                  </a:cubicBezTo>
                  <a:cubicBezTo>
                    <a:pt x="7001" y="32553"/>
                    <a:pt x="7322" y="32029"/>
                    <a:pt x="7751" y="31612"/>
                  </a:cubicBezTo>
                  <a:cubicBezTo>
                    <a:pt x="7799" y="31564"/>
                    <a:pt x="7834" y="31529"/>
                    <a:pt x="7882" y="31481"/>
                  </a:cubicBezTo>
                  <a:cubicBezTo>
                    <a:pt x="8156" y="31255"/>
                    <a:pt x="8442" y="31064"/>
                    <a:pt x="8763" y="30909"/>
                  </a:cubicBezTo>
                  <a:cubicBezTo>
                    <a:pt x="9406" y="30596"/>
                    <a:pt x="10102" y="30440"/>
                    <a:pt x="10797" y="30440"/>
                  </a:cubicBezTo>
                  <a:cubicBezTo>
                    <a:pt x="11609" y="30440"/>
                    <a:pt x="12420" y="30653"/>
                    <a:pt x="13145" y="31076"/>
                  </a:cubicBezTo>
                  <a:cubicBezTo>
                    <a:pt x="15633" y="32564"/>
                    <a:pt x="15431" y="35755"/>
                    <a:pt x="15228" y="37065"/>
                  </a:cubicBezTo>
                  <a:cubicBezTo>
                    <a:pt x="15169" y="37446"/>
                    <a:pt x="15085" y="37815"/>
                    <a:pt x="14990" y="38184"/>
                  </a:cubicBezTo>
                  <a:cubicBezTo>
                    <a:pt x="14978" y="38220"/>
                    <a:pt x="14966" y="38256"/>
                    <a:pt x="14942" y="38303"/>
                  </a:cubicBezTo>
                  <a:cubicBezTo>
                    <a:pt x="14859" y="38529"/>
                    <a:pt x="14800" y="38696"/>
                    <a:pt x="14847" y="38851"/>
                  </a:cubicBezTo>
                  <a:cubicBezTo>
                    <a:pt x="14919" y="39113"/>
                    <a:pt x="15216" y="39256"/>
                    <a:pt x="15454" y="39363"/>
                  </a:cubicBezTo>
                  <a:cubicBezTo>
                    <a:pt x="15514" y="39375"/>
                    <a:pt x="15562" y="39399"/>
                    <a:pt x="15597" y="39422"/>
                  </a:cubicBezTo>
                  <a:cubicBezTo>
                    <a:pt x="16145" y="39732"/>
                    <a:pt x="16693" y="40065"/>
                    <a:pt x="17228" y="40399"/>
                  </a:cubicBezTo>
                  <a:cubicBezTo>
                    <a:pt x="17645" y="40661"/>
                    <a:pt x="18062" y="40911"/>
                    <a:pt x="18491" y="41161"/>
                  </a:cubicBezTo>
                  <a:lnTo>
                    <a:pt x="34147" y="50269"/>
                  </a:lnTo>
                  <a:cubicBezTo>
                    <a:pt x="34195" y="50293"/>
                    <a:pt x="34243" y="50305"/>
                    <a:pt x="34290" y="50305"/>
                  </a:cubicBezTo>
                  <a:cubicBezTo>
                    <a:pt x="34445" y="50305"/>
                    <a:pt x="34564" y="50174"/>
                    <a:pt x="34564" y="50031"/>
                  </a:cubicBezTo>
                  <a:lnTo>
                    <a:pt x="34457" y="20301"/>
                  </a:lnTo>
                  <a:cubicBezTo>
                    <a:pt x="34457" y="20206"/>
                    <a:pt x="34397" y="20111"/>
                    <a:pt x="34314" y="20063"/>
                  </a:cubicBezTo>
                  <a:lnTo>
                    <a:pt x="417" y="37"/>
                  </a:lnTo>
                  <a:cubicBezTo>
                    <a:pt x="375" y="13"/>
                    <a:pt x="328" y="1"/>
                    <a:pt x="2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66"/>
            <p:cNvSpPr/>
            <p:nvPr/>
          </p:nvSpPr>
          <p:spPr>
            <a:xfrm>
              <a:off x="7007610" y="1956177"/>
              <a:ext cx="711968" cy="1420261"/>
            </a:xfrm>
            <a:custGeom>
              <a:avLst/>
              <a:gdLst/>
              <a:ahLst/>
              <a:cxnLst/>
              <a:rect l="l" t="t" r="r" b="b"/>
              <a:pathLst>
                <a:path w="21111" h="42113" extrusionOk="0">
                  <a:moveTo>
                    <a:pt x="21110" y="1"/>
                  </a:moveTo>
                  <a:lnTo>
                    <a:pt x="0" y="12395"/>
                  </a:lnTo>
                  <a:lnTo>
                    <a:pt x="108" y="42113"/>
                  </a:lnTo>
                  <a:lnTo>
                    <a:pt x="21110" y="29826"/>
                  </a:lnTo>
                  <a:lnTo>
                    <a:pt x="21110"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66"/>
            <p:cNvSpPr/>
            <p:nvPr/>
          </p:nvSpPr>
          <p:spPr>
            <a:xfrm>
              <a:off x="6997965" y="1946868"/>
              <a:ext cx="731225" cy="1438810"/>
            </a:xfrm>
            <a:custGeom>
              <a:avLst/>
              <a:gdLst/>
              <a:ahLst/>
              <a:cxnLst/>
              <a:rect l="l" t="t" r="r" b="b"/>
              <a:pathLst>
                <a:path w="21682" h="42663" extrusionOk="0">
                  <a:moveTo>
                    <a:pt x="21122" y="753"/>
                  </a:moveTo>
                  <a:lnTo>
                    <a:pt x="21122" y="29935"/>
                  </a:lnTo>
                  <a:lnTo>
                    <a:pt x="667" y="41901"/>
                  </a:lnTo>
                  <a:lnTo>
                    <a:pt x="560" y="12826"/>
                  </a:lnTo>
                  <a:lnTo>
                    <a:pt x="21122" y="753"/>
                  </a:lnTo>
                  <a:close/>
                  <a:moveTo>
                    <a:pt x="21396" y="0"/>
                  </a:moveTo>
                  <a:cubicBezTo>
                    <a:pt x="21349" y="0"/>
                    <a:pt x="21300" y="12"/>
                    <a:pt x="21253" y="38"/>
                  </a:cubicBezTo>
                  <a:lnTo>
                    <a:pt x="144" y="12421"/>
                  </a:lnTo>
                  <a:cubicBezTo>
                    <a:pt x="60" y="12469"/>
                    <a:pt x="1" y="12564"/>
                    <a:pt x="1" y="12671"/>
                  </a:cubicBezTo>
                  <a:lnTo>
                    <a:pt x="120" y="42389"/>
                  </a:lnTo>
                  <a:cubicBezTo>
                    <a:pt x="120" y="42484"/>
                    <a:pt x="167" y="42579"/>
                    <a:pt x="251" y="42627"/>
                  </a:cubicBezTo>
                  <a:cubicBezTo>
                    <a:pt x="298" y="42651"/>
                    <a:pt x="346" y="42663"/>
                    <a:pt x="394" y="42663"/>
                  </a:cubicBezTo>
                  <a:cubicBezTo>
                    <a:pt x="441" y="42663"/>
                    <a:pt x="489" y="42651"/>
                    <a:pt x="536" y="42627"/>
                  </a:cubicBezTo>
                  <a:lnTo>
                    <a:pt x="21539" y="30340"/>
                  </a:lnTo>
                  <a:cubicBezTo>
                    <a:pt x="21622" y="30292"/>
                    <a:pt x="21670" y="30197"/>
                    <a:pt x="21682" y="30102"/>
                  </a:cubicBezTo>
                  <a:lnTo>
                    <a:pt x="21682" y="277"/>
                  </a:lnTo>
                  <a:cubicBezTo>
                    <a:pt x="21673" y="115"/>
                    <a:pt x="21542" y="0"/>
                    <a:pt x="21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66"/>
            <p:cNvSpPr/>
            <p:nvPr/>
          </p:nvSpPr>
          <p:spPr>
            <a:xfrm>
              <a:off x="5861982" y="1281191"/>
              <a:ext cx="1855145" cy="1092994"/>
            </a:xfrm>
            <a:custGeom>
              <a:avLst/>
              <a:gdLst/>
              <a:ahLst/>
              <a:cxnLst/>
              <a:rect l="l" t="t" r="r" b="b"/>
              <a:pathLst>
                <a:path w="55008" h="32409" extrusionOk="0">
                  <a:moveTo>
                    <a:pt x="21325" y="0"/>
                  </a:moveTo>
                  <a:lnTo>
                    <a:pt x="1" y="12395"/>
                  </a:lnTo>
                  <a:lnTo>
                    <a:pt x="33898" y="32409"/>
                  </a:lnTo>
                  <a:lnTo>
                    <a:pt x="55008" y="20015"/>
                  </a:lnTo>
                  <a:lnTo>
                    <a:pt x="2132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66"/>
            <p:cNvSpPr/>
            <p:nvPr/>
          </p:nvSpPr>
          <p:spPr>
            <a:xfrm>
              <a:off x="5851157" y="1271950"/>
              <a:ext cx="1875211" cy="1111475"/>
            </a:xfrm>
            <a:custGeom>
              <a:avLst/>
              <a:gdLst/>
              <a:ahLst/>
              <a:cxnLst/>
              <a:rect l="l" t="t" r="r" b="b"/>
              <a:pathLst>
                <a:path w="55603" h="32957" extrusionOk="0">
                  <a:moveTo>
                    <a:pt x="21646" y="596"/>
                  </a:moveTo>
                  <a:lnTo>
                    <a:pt x="54781" y="20289"/>
                  </a:lnTo>
                  <a:lnTo>
                    <a:pt x="34219" y="32350"/>
                  </a:lnTo>
                  <a:lnTo>
                    <a:pt x="870" y="12669"/>
                  </a:lnTo>
                  <a:lnTo>
                    <a:pt x="21646" y="596"/>
                  </a:lnTo>
                  <a:close/>
                  <a:moveTo>
                    <a:pt x="21640" y="0"/>
                  </a:moveTo>
                  <a:cubicBezTo>
                    <a:pt x="21592" y="0"/>
                    <a:pt x="21545" y="12"/>
                    <a:pt x="21503" y="36"/>
                  </a:cubicBezTo>
                  <a:lnTo>
                    <a:pt x="179" y="12419"/>
                  </a:lnTo>
                  <a:cubicBezTo>
                    <a:pt x="0" y="12538"/>
                    <a:pt x="0" y="12800"/>
                    <a:pt x="179" y="12907"/>
                  </a:cubicBezTo>
                  <a:lnTo>
                    <a:pt x="34076" y="32921"/>
                  </a:lnTo>
                  <a:cubicBezTo>
                    <a:pt x="34112" y="32945"/>
                    <a:pt x="34159" y="32957"/>
                    <a:pt x="34207" y="32957"/>
                  </a:cubicBezTo>
                  <a:cubicBezTo>
                    <a:pt x="34267" y="32957"/>
                    <a:pt x="34314" y="32945"/>
                    <a:pt x="34350" y="32921"/>
                  </a:cubicBezTo>
                  <a:lnTo>
                    <a:pt x="55472" y="20527"/>
                  </a:lnTo>
                  <a:cubicBezTo>
                    <a:pt x="55555" y="20479"/>
                    <a:pt x="55603" y="20384"/>
                    <a:pt x="55603" y="20289"/>
                  </a:cubicBezTo>
                  <a:cubicBezTo>
                    <a:pt x="55603" y="20181"/>
                    <a:pt x="55555" y="20098"/>
                    <a:pt x="55472" y="20050"/>
                  </a:cubicBezTo>
                  <a:lnTo>
                    <a:pt x="21777" y="36"/>
                  </a:lnTo>
                  <a:cubicBezTo>
                    <a:pt x="21735" y="12"/>
                    <a:pt x="21688" y="0"/>
                    <a:pt x="216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66"/>
            <p:cNvSpPr/>
            <p:nvPr/>
          </p:nvSpPr>
          <p:spPr>
            <a:xfrm>
              <a:off x="5852775" y="1859924"/>
              <a:ext cx="1163681" cy="696590"/>
            </a:xfrm>
            <a:custGeom>
              <a:avLst/>
              <a:gdLst/>
              <a:ahLst/>
              <a:cxnLst/>
              <a:rect l="l" t="t" r="r" b="b"/>
              <a:pathLst>
                <a:path w="34505" h="20655" extrusionOk="0">
                  <a:moveTo>
                    <a:pt x="333" y="1"/>
                  </a:moveTo>
                  <a:cubicBezTo>
                    <a:pt x="205" y="1"/>
                    <a:pt x="88" y="81"/>
                    <a:pt x="48" y="211"/>
                  </a:cubicBezTo>
                  <a:cubicBezTo>
                    <a:pt x="0" y="342"/>
                    <a:pt x="83" y="497"/>
                    <a:pt x="226" y="533"/>
                  </a:cubicBezTo>
                  <a:cubicBezTo>
                    <a:pt x="762" y="795"/>
                    <a:pt x="22539" y="13796"/>
                    <a:pt x="33969" y="20619"/>
                  </a:cubicBezTo>
                  <a:cubicBezTo>
                    <a:pt x="34016" y="20642"/>
                    <a:pt x="34064" y="20654"/>
                    <a:pt x="34123" y="20654"/>
                  </a:cubicBezTo>
                  <a:cubicBezTo>
                    <a:pt x="34397" y="20654"/>
                    <a:pt x="34504" y="20285"/>
                    <a:pt x="34266" y="20142"/>
                  </a:cubicBezTo>
                  <a:cubicBezTo>
                    <a:pt x="18931" y="10987"/>
                    <a:pt x="619" y="69"/>
                    <a:pt x="405" y="9"/>
                  </a:cubicBezTo>
                  <a:cubicBezTo>
                    <a:pt x="381" y="3"/>
                    <a:pt x="357" y="1"/>
                    <a:pt x="3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66"/>
            <p:cNvSpPr/>
            <p:nvPr/>
          </p:nvSpPr>
          <p:spPr>
            <a:xfrm>
              <a:off x="6978303" y="1879080"/>
              <a:ext cx="340521" cy="243360"/>
            </a:xfrm>
            <a:custGeom>
              <a:avLst/>
              <a:gdLst/>
              <a:ahLst/>
              <a:cxnLst/>
              <a:rect l="l" t="t" r="r" b="b"/>
              <a:pathLst>
                <a:path w="10097" h="7216" extrusionOk="0">
                  <a:moveTo>
                    <a:pt x="10097" y="1"/>
                  </a:moveTo>
                  <a:lnTo>
                    <a:pt x="0" y="5918"/>
                  </a:lnTo>
                  <a:lnTo>
                    <a:pt x="60" y="7216"/>
                  </a:lnTo>
                  <a:lnTo>
                    <a:pt x="10097" y="1346"/>
                  </a:lnTo>
                  <a:lnTo>
                    <a:pt x="100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66"/>
            <p:cNvSpPr/>
            <p:nvPr/>
          </p:nvSpPr>
          <p:spPr>
            <a:xfrm>
              <a:off x="6968657" y="1869771"/>
              <a:ext cx="359407" cy="261908"/>
            </a:xfrm>
            <a:custGeom>
              <a:avLst/>
              <a:gdLst/>
              <a:ahLst/>
              <a:cxnLst/>
              <a:rect l="l" t="t" r="r" b="b"/>
              <a:pathLst>
                <a:path w="10657" h="7766" extrusionOk="0">
                  <a:moveTo>
                    <a:pt x="10109" y="765"/>
                  </a:moveTo>
                  <a:lnTo>
                    <a:pt x="10109" y="1455"/>
                  </a:lnTo>
                  <a:lnTo>
                    <a:pt x="608" y="7015"/>
                  </a:lnTo>
                  <a:lnTo>
                    <a:pt x="572" y="6349"/>
                  </a:lnTo>
                  <a:lnTo>
                    <a:pt x="10109" y="765"/>
                  </a:lnTo>
                  <a:close/>
                  <a:moveTo>
                    <a:pt x="10377" y="0"/>
                  </a:moveTo>
                  <a:cubicBezTo>
                    <a:pt x="10331" y="0"/>
                    <a:pt x="10284" y="12"/>
                    <a:pt x="10240" y="38"/>
                  </a:cubicBezTo>
                  <a:lnTo>
                    <a:pt x="143" y="5956"/>
                  </a:lnTo>
                  <a:cubicBezTo>
                    <a:pt x="60" y="6015"/>
                    <a:pt x="1" y="6111"/>
                    <a:pt x="12" y="6206"/>
                  </a:cubicBezTo>
                  <a:lnTo>
                    <a:pt x="60" y="7504"/>
                  </a:lnTo>
                  <a:cubicBezTo>
                    <a:pt x="72" y="7599"/>
                    <a:pt x="120" y="7682"/>
                    <a:pt x="215" y="7730"/>
                  </a:cubicBezTo>
                  <a:cubicBezTo>
                    <a:pt x="251" y="7754"/>
                    <a:pt x="298" y="7766"/>
                    <a:pt x="346" y="7766"/>
                  </a:cubicBezTo>
                  <a:cubicBezTo>
                    <a:pt x="393" y="7766"/>
                    <a:pt x="441" y="7754"/>
                    <a:pt x="477" y="7730"/>
                  </a:cubicBezTo>
                  <a:lnTo>
                    <a:pt x="10514" y="1860"/>
                  </a:lnTo>
                  <a:cubicBezTo>
                    <a:pt x="10597" y="1801"/>
                    <a:pt x="10657" y="1717"/>
                    <a:pt x="10657" y="1622"/>
                  </a:cubicBezTo>
                  <a:lnTo>
                    <a:pt x="10657" y="277"/>
                  </a:lnTo>
                  <a:cubicBezTo>
                    <a:pt x="10657" y="115"/>
                    <a:pt x="10521" y="0"/>
                    <a:pt x="10377"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66"/>
            <p:cNvSpPr/>
            <p:nvPr/>
          </p:nvSpPr>
          <p:spPr>
            <a:xfrm>
              <a:off x="6431002" y="1730923"/>
              <a:ext cx="548132" cy="391514"/>
            </a:xfrm>
            <a:custGeom>
              <a:avLst/>
              <a:gdLst/>
              <a:ahLst/>
              <a:cxnLst/>
              <a:rect l="l" t="t" r="r" b="b"/>
              <a:pathLst>
                <a:path w="16253" h="11609" extrusionOk="0">
                  <a:moveTo>
                    <a:pt x="0" y="0"/>
                  </a:moveTo>
                  <a:lnTo>
                    <a:pt x="0" y="2155"/>
                  </a:lnTo>
                  <a:lnTo>
                    <a:pt x="16252" y="11609"/>
                  </a:lnTo>
                  <a:lnTo>
                    <a:pt x="16204" y="10311"/>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66"/>
            <p:cNvSpPr/>
            <p:nvPr/>
          </p:nvSpPr>
          <p:spPr>
            <a:xfrm>
              <a:off x="6421761" y="1721378"/>
              <a:ext cx="566985" cy="410298"/>
            </a:xfrm>
            <a:custGeom>
              <a:avLst/>
              <a:gdLst/>
              <a:ahLst/>
              <a:cxnLst/>
              <a:rect l="l" t="t" r="r" b="b"/>
              <a:pathLst>
                <a:path w="16812" h="12166" extrusionOk="0">
                  <a:moveTo>
                    <a:pt x="548" y="783"/>
                  </a:moveTo>
                  <a:lnTo>
                    <a:pt x="16205" y="10761"/>
                  </a:lnTo>
                  <a:lnTo>
                    <a:pt x="16228" y="11392"/>
                  </a:lnTo>
                  <a:lnTo>
                    <a:pt x="16228" y="11392"/>
                  </a:lnTo>
                  <a:lnTo>
                    <a:pt x="548" y="2272"/>
                  </a:lnTo>
                  <a:lnTo>
                    <a:pt x="548" y="783"/>
                  </a:lnTo>
                  <a:close/>
                  <a:moveTo>
                    <a:pt x="276" y="0"/>
                  </a:moveTo>
                  <a:cubicBezTo>
                    <a:pt x="131" y="0"/>
                    <a:pt x="0" y="116"/>
                    <a:pt x="0" y="283"/>
                  </a:cubicBezTo>
                  <a:lnTo>
                    <a:pt x="0" y="2438"/>
                  </a:lnTo>
                  <a:cubicBezTo>
                    <a:pt x="0" y="2533"/>
                    <a:pt x="48" y="2629"/>
                    <a:pt x="131" y="2676"/>
                  </a:cubicBezTo>
                  <a:lnTo>
                    <a:pt x="16383" y="12130"/>
                  </a:lnTo>
                  <a:cubicBezTo>
                    <a:pt x="16431" y="12154"/>
                    <a:pt x="16478" y="12166"/>
                    <a:pt x="16526" y="12166"/>
                  </a:cubicBezTo>
                  <a:cubicBezTo>
                    <a:pt x="16574" y="12166"/>
                    <a:pt x="16633" y="12154"/>
                    <a:pt x="16669" y="12130"/>
                  </a:cubicBezTo>
                  <a:cubicBezTo>
                    <a:pt x="16752" y="12070"/>
                    <a:pt x="16812" y="11975"/>
                    <a:pt x="16800" y="11880"/>
                  </a:cubicBezTo>
                  <a:lnTo>
                    <a:pt x="16752" y="10582"/>
                  </a:lnTo>
                  <a:cubicBezTo>
                    <a:pt x="16752" y="10499"/>
                    <a:pt x="16693" y="10415"/>
                    <a:pt x="16621" y="10368"/>
                  </a:cubicBezTo>
                  <a:lnTo>
                    <a:pt x="429" y="45"/>
                  </a:lnTo>
                  <a:cubicBezTo>
                    <a:pt x="380" y="14"/>
                    <a:pt x="327" y="0"/>
                    <a:pt x="2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66"/>
            <p:cNvSpPr/>
            <p:nvPr/>
          </p:nvSpPr>
          <p:spPr>
            <a:xfrm>
              <a:off x="6431002" y="1531334"/>
              <a:ext cx="886630" cy="547323"/>
            </a:xfrm>
            <a:custGeom>
              <a:avLst/>
              <a:gdLst/>
              <a:ahLst/>
              <a:cxnLst/>
              <a:rect l="l" t="t" r="r" b="b"/>
              <a:pathLst>
                <a:path w="26290" h="16229" extrusionOk="0">
                  <a:moveTo>
                    <a:pt x="10192" y="1"/>
                  </a:moveTo>
                  <a:lnTo>
                    <a:pt x="0" y="5918"/>
                  </a:lnTo>
                  <a:lnTo>
                    <a:pt x="16204" y="16229"/>
                  </a:lnTo>
                  <a:lnTo>
                    <a:pt x="26289" y="10312"/>
                  </a:lnTo>
                  <a:lnTo>
                    <a:pt x="1019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66"/>
            <p:cNvSpPr/>
            <p:nvPr/>
          </p:nvSpPr>
          <p:spPr>
            <a:xfrm>
              <a:off x="6420143" y="1521824"/>
              <a:ext cx="908315" cy="566479"/>
            </a:xfrm>
            <a:custGeom>
              <a:avLst/>
              <a:gdLst/>
              <a:ahLst/>
              <a:cxnLst/>
              <a:rect l="l" t="t" r="r" b="b"/>
              <a:pathLst>
                <a:path w="26933" h="16797" extrusionOk="0">
                  <a:moveTo>
                    <a:pt x="10514" y="604"/>
                  </a:moveTo>
                  <a:lnTo>
                    <a:pt x="26087" y="10582"/>
                  </a:lnTo>
                  <a:lnTo>
                    <a:pt x="16526" y="16189"/>
                  </a:lnTo>
                  <a:lnTo>
                    <a:pt x="858" y="6212"/>
                  </a:lnTo>
                  <a:lnTo>
                    <a:pt x="10514" y="604"/>
                  </a:lnTo>
                  <a:close/>
                  <a:moveTo>
                    <a:pt x="10520" y="0"/>
                  </a:moveTo>
                  <a:cubicBezTo>
                    <a:pt x="10469" y="0"/>
                    <a:pt x="10419" y="15"/>
                    <a:pt x="10371" y="45"/>
                  </a:cubicBezTo>
                  <a:lnTo>
                    <a:pt x="191" y="5962"/>
                  </a:lnTo>
                  <a:cubicBezTo>
                    <a:pt x="12" y="6069"/>
                    <a:pt x="1" y="6319"/>
                    <a:pt x="179" y="6438"/>
                  </a:cubicBezTo>
                  <a:lnTo>
                    <a:pt x="16372" y="16749"/>
                  </a:lnTo>
                  <a:cubicBezTo>
                    <a:pt x="16419" y="16773"/>
                    <a:pt x="16467" y="16797"/>
                    <a:pt x="16526" y="16797"/>
                  </a:cubicBezTo>
                  <a:cubicBezTo>
                    <a:pt x="16574" y="16797"/>
                    <a:pt x="16622" y="16773"/>
                    <a:pt x="16657" y="16749"/>
                  </a:cubicBezTo>
                  <a:lnTo>
                    <a:pt x="26754" y="10832"/>
                  </a:lnTo>
                  <a:cubicBezTo>
                    <a:pt x="26933" y="10725"/>
                    <a:pt x="26933" y="10475"/>
                    <a:pt x="26766" y="10367"/>
                  </a:cubicBezTo>
                  <a:lnTo>
                    <a:pt x="10669" y="45"/>
                  </a:lnTo>
                  <a:cubicBezTo>
                    <a:pt x="10621" y="15"/>
                    <a:pt x="10570" y="0"/>
                    <a:pt x="105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66"/>
            <p:cNvSpPr/>
            <p:nvPr/>
          </p:nvSpPr>
          <p:spPr>
            <a:xfrm>
              <a:off x="6418962" y="1752237"/>
              <a:ext cx="568199" cy="367805"/>
            </a:xfrm>
            <a:custGeom>
              <a:avLst/>
              <a:gdLst/>
              <a:ahLst/>
              <a:cxnLst/>
              <a:rect l="l" t="t" r="r" b="b"/>
              <a:pathLst>
                <a:path w="16848" h="10906" extrusionOk="0">
                  <a:moveTo>
                    <a:pt x="387" y="1"/>
                  </a:moveTo>
                  <a:cubicBezTo>
                    <a:pt x="118" y="1"/>
                    <a:pt x="1" y="392"/>
                    <a:pt x="274" y="523"/>
                  </a:cubicBezTo>
                  <a:cubicBezTo>
                    <a:pt x="690" y="773"/>
                    <a:pt x="10977" y="7381"/>
                    <a:pt x="16383" y="10870"/>
                  </a:cubicBezTo>
                  <a:cubicBezTo>
                    <a:pt x="16430" y="10893"/>
                    <a:pt x="16478" y="10905"/>
                    <a:pt x="16538" y="10905"/>
                  </a:cubicBezTo>
                  <a:cubicBezTo>
                    <a:pt x="16633" y="10905"/>
                    <a:pt x="16716" y="10858"/>
                    <a:pt x="16764" y="10774"/>
                  </a:cubicBezTo>
                  <a:cubicBezTo>
                    <a:pt x="16847" y="10655"/>
                    <a:pt x="16811" y="10477"/>
                    <a:pt x="16681" y="10393"/>
                  </a:cubicBezTo>
                  <a:cubicBezTo>
                    <a:pt x="607" y="47"/>
                    <a:pt x="524" y="23"/>
                    <a:pt x="464" y="11"/>
                  </a:cubicBezTo>
                  <a:cubicBezTo>
                    <a:pt x="437" y="4"/>
                    <a:pt x="412" y="1"/>
                    <a:pt x="3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66"/>
            <p:cNvSpPr/>
            <p:nvPr/>
          </p:nvSpPr>
          <p:spPr>
            <a:xfrm>
              <a:off x="5894123" y="1944541"/>
              <a:ext cx="1070533" cy="1108271"/>
            </a:xfrm>
            <a:custGeom>
              <a:avLst/>
              <a:gdLst/>
              <a:ahLst/>
              <a:cxnLst/>
              <a:rect l="l" t="t" r="r" b="b"/>
              <a:pathLst>
                <a:path w="31743" h="32862" extrusionOk="0">
                  <a:moveTo>
                    <a:pt x="560" y="762"/>
                  </a:moveTo>
                  <a:lnTo>
                    <a:pt x="31195" y="19015"/>
                  </a:lnTo>
                  <a:lnTo>
                    <a:pt x="31195" y="32099"/>
                  </a:lnTo>
                  <a:lnTo>
                    <a:pt x="560" y="14121"/>
                  </a:lnTo>
                  <a:lnTo>
                    <a:pt x="560" y="762"/>
                  </a:lnTo>
                  <a:close/>
                  <a:moveTo>
                    <a:pt x="280" y="0"/>
                  </a:moveTo>
                  <a:cubicBezTo>
                    <a:pt x="233" y="0"/>
                    <a:pt x="185" y="12"/>
                    <a:pt x="143" y="36"/>
                  </a:cubicBezTo>
                  <a:cubicBezTo>
                    <a:pt x="60" y="84"/>
                    <a:pt x="0" y="179"/>
                    <a:pt x="0" y="274"/>
                  </a:cubicBezTo>
                  <a:lnTo>
                    <a:pt x="0" y="14276"/>
                  </a:lnTo>
                  <a:cubicBezTo>
                    <a:pt x="0" y="14371"/>
                    <a:pt x="60" y="14466"/>
                    <a:pt x="143" y="14514"/>
                  </a:cubicBezTo>
                  <a:lnTo>
                    <a:pt x="31338" y="32826"/>
                  </a:lnTo>
                  <a:cubicBezTo>
                    <a:pt x="31373" y="32850"/>
                    <a:pt x="31421" y="32861"/>
                    <a:pt x="31469" y="32861"/>
                  </a:cubicBezTo>
                  <a:cubicBezTo>
                    <a:pt x="31516" y="32861"/>
                    <a:pt x="31564" y="32850"/>
                    <a:pt x="31611" y="32826"/>
                  </a:cubicBezTo>
                  <a:cubicBezTo>
                    <a:pt x="31695" y="32766"/>
                    <a:pt x="31742" y="32683"/>
                    <a:pt x="31742" y="32576"/>
                  </a:cubicBezTo>
                  <a:lnTo>
                    <a:pt x="31742" y="18860"/>
                  </a:lnTo>
                  <a:cubicBezTo>
                    <a:pt x="31742" y="18753"/>
                    <a:pt x="31695" y="18669"/>
                    <a:pt x="31611" y="18622"/>
                  </a:cubicBezTo>
                  <a:lnTo>
                    <a:pt x="417" y="36"/>
                  </a:lnTo>
                  <a:cubicBezTo>
                    <a:pt x="375" y="12"/>
                    <a:pt x="328"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66"/>
            <p:cNvSpPr/>
            <p:nvPr/>
          </p:nvSpPr>
          <p:spPr>
            <a:xfrm>
              <a:off x="7190302" y="3227568"/>
              <a:ext cx="288753" cy="364938"/>
            </a:xfrm>
            <a:custGeom>
              <a:avLst/>
              <a:gdLst/>
              <a:ahLst/>
              <a:cxnLst/>
              <a:rect l="l" t="t" r="r" b="b"/>
              <a:pathLst>
                <a:path w="8562" h="10821" extrusionOk="0">
                  <a:moveTo>
                    <a:pt x="4225" y="0"/>
                  </a:moveTo>
                  <a:cubicBezTo>
                    <a:pt x="4008" y="0"/>
                    <a:pt x="3793" y="34"/>
                    <a:pt x="3585" y="105"/>
                  </a:cubicBezTo>
                  <a:lnTo>
                    <a:pt x="3132" y="236"/>
                  </a:lnTo>
                  <a:lnTo>
                    <a:pt x="1" y="1307"/>
                  </a:lnTo>
                  <a:lnTo>
                    <a:pt x="3180" y="10820"/>
                  </a:lnTo>
                  <a:lnTo>
                    <a:pt x="6716" y="8880"/>
                  </a:lnTo>
                  <a:cubicBezTo>
                    <a:pt x="8168" y="8070"/>
                    <a:pt x="8561" y="5522"/>
                    <a:pt x="7692" y="3200"/>
                  </a:cubicBezTo>
                  <a:cubicBezTo>
                    <a:pt x="6966" y="1258"/>
                    <a:pt x="5547" y="0"/>
                    <a:pt x="4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66"/>
            <p:cNvSpPr/>
            <p:nvPr/>
          </p:nvSpPr>
          <p:spPr>
            <a:xfrm>
              <a:off x="7177116" y="3218091"/>
              <a:ext cx="312766" cy="383656"/>
            </a:xfrm>
            <a:custGeom>
              <a:avLst/>
              <a:gdLst/>
              <a:ahLst/>
              <a:cxnLst/>
              <a:rect l="l" t="t" r="r" b="b"/>
              <a:pathLst>
                <a:path w="9274" h="11376" extrusionOk="0">
                  <a:moveTo>
                    <a:pt x="4634" y="1"/>
                  </a:moveTo>
                  <a:cubicBezTo>
                    <a:pt x="4383" y="1"/>
                    <a:pt x="4134" y="41"/>
                    <a:pt x="3892" y="124"/>
                  </a:cubicBezTo>
                  <a:lnTo>
                    <a:pt x="297" y="1326"/>
                  </a:lnTo>
                  <a:cubicBezTo>
                    <a:pt x="1" y="1447"/>
                    <a:pt x="108" y="1860"/>
                    <a:pt x="396" y="1860"/>
                  </a:cubicBezTo>
                  <a:cubicBezTo>
                    <a:pt x="421" y="1860"/>
                    <a:pt x="448" y="1857"/>
                    <a:pt x="475" y="1850"/>
                  </a:cubicBezTo>
                  <a:lnTo>
                    <a:pt x="3595" y="779"/>
                  </a:lnTo>
                  <a:lnTo>
                    <a:pt x="4071" y="648"/>
                  </a:lnTo>
                  <a:cubicBezTo>
                    <a:pt x="4249" y="587"/>
                    <a:pt x="4434" y="557"/>
                    <a:pt x="4621" y="557"/>
                  </a:cubicBezTo>
                  <a:cubicBezTo>
                    <a:pt x="5823" y="557"/>
                    <a:pt x="7152" y="1764"/>
                    <a:pt x="7821" y="3577"/>
                  </a:cubicBezTo>
                  <a:cubicBezTo>
                    <a:pt x="8655" y="5791"/>
                    <a:pt x="8274" y="8184"/>
                    <a:pt x="6976" y="8911"/>
                  </a:cubicBezTo>
                  <a:lnTo>
                    <a:pt x="3440" y="10851"/>
                  </a:lnTo>
                  <a:cubicBezTo>
                    <a:pt x="3297" y="10923"/>
                    <a:pt x="3249" y="11090"/>
                    <a:pt x="3333" y="11220"/>
                  </a:cubicBezTo>
                  <a:cubicBezTo>
                    <a:pt x="3368" y="11316"/>
                    <a:pt x="3464" y="11375"/>
                    <a:pt x="3571" y="11375"/>
                  </a:cubicBezTo>
                  <a:cubicBezTo>
                    <a:pt x="3618" y="11375"/>
                    <a:pt x="3654" y="11363"/>
                    <a:pt x="3702" y="11340"/>
                  </a:cubicBezTo>
                  <a:lnTo>
                    <a:pt x="7238" y="9399"/>
                  </a:lnTo>
                  <a:cubicBezTo>
                    <a:pt x="8786" y="8530"/>
                    <a:pt x="9274" y="5887"/>
                    <a:pt x="8345" y="3374"/>
                  </a:cubicBezTo>
                  <a:cubicBezTo>
                    <a:pt x="7575" y="1316"/>
                    <a:pt x="6070" y="1"/>
                    <a:pt x="4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66"/>
            <p:cNvSpPr/>
            <p:nvPr/>
          </p:nvSpPr>
          <p:spPr>
            <a:xfrm>
              <a:off x="7079480" y="3259674"/>
              <a:ext cx="296780" cy="358530"/>
            </a:xfrm>
            <a:custGeom>
              <a:avLst/>
              <a:gdLst/>
              <a:ahLst/>
              <a:cxnLst/>
              <a:rect l="l" t="t" r="r" b="b"/>
              <a:pathLst>
                <a:path w="8800" h="10631" extrusionOk="0">
                  <a:moveTo>
                    <a:pt x="3799" y="558"/>
                  </a:moveTo>
                  <a:cubicBezTo>
                    <a:pt x="5180" y="558"/>
                    <a:pt x="6632" y="1867"/>
                    <a:pt x="7335" y="3844"/>
                  </a:cubicBezTo>
                  <a:cubicBezTo>
                    <a:pt x="8180" y="6261"/>
                    <a:pt x="7621" y="8928"/>
                    <a:pt x="6085" y="9797"/>
                  </a:cubicBezTo>
                  <a:cubicBezTo>
                    <a:pt x="5742" y="9982"/>
                    <a:pt x="5366" y="10075"/>
                    <a:pt x="4990" y="10075"/>
                  </a:cubicBezTo>
                  <a:cubicBezTo>
                    <a:pt x="4687" y="10075"/>
                    <a:pt x="4383" y="10014"/>
                    <a:pt x="4096" y="9892"/>
                  </a:cubicBezTo>
                  <a:cubicBezTo>
                    <a:pt x="2930" y="9416"/>
                    <a:pt x="1918" y="8154"/>
                    <a:pt x="1417" y="6523"/>
                  </a:cubicBezTo>
                  <a:cubicBezTo>
                    <a:pt x="620" y="3939"/>
                    <a:pt x="1394" y="1248"/>
                    <a:pt x="3108" y="665"/>
                  </a:cubicBezTo>
                  <a:cubicBezTo>
                    <a:pt x="3334" y="593"/>
                    <a:pt x="3561" y="558"/>
                    <a:pt x="3799" y="558"/>
                  </a:cubicBezTo>
                  <a:close/>
                  <a:moveTo>
                    <a:pt x="3780" y="0"/>
                  </a:moveTo>
                  <a:cubicBezTo>
                    <a:pt x="3493" y="0"/>
                    <a:pt x="3208" y="46"/>
                    <a:pt x="2930" y="141"/>
                  </a:cubicBezTo>
                  <a:cubicBezTo>
                    <a:pt x="906" y="832"/>
                    <a:pt x="1" y="3772"/>
                    <a:pt x="894" y="6689"/>
                  </a:cubicBezTo>
                  <a:cubicBezTo>
                    <a:pt x="1441" y="8487"/>
                    <a:pt x="2560" y="9868"/>
                    <a:pt x="3894" y="10404"/>
                  </a:cubicBezTo>
                  <a:cubicBezTo>
                    <a:pt x="4251" y="10547"/>
                    <a:pt x="4632" y="10630"/>
                    <a:pt x="5025" y="10630"/>
                  </a:cubicBezTo>
                  <a:cubicBezTo>
                    <a:pt x="5489" y="10630"/>
                    <a:pt x="5942" y="10511"/>
                    <a:pt x="6347" y="10273"/>
                  </a:cubicBezTo>
                  <a:cubicBezTo>
                    <a:pt x="8156" y="9273"/>
                    <a:pt x="8799" y="6368"/>
                    <a:pt x="7859" y="3653"/>
                  </a:cubicBezTo>
                  <a:cubicBezTo>
                    <a:pt x="7080" y="1449"/>
                    <a:pt x="5400" y="0"/>
                    <a:pt x="3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66"/>
            <p:cNvSpPr/>
            <p:nvPr/>
          </p:nvSpPr>
          <p:spPr>
            <a:xfrm>
              <a:off x="7089125" y="3268983"/>
              <a:ext cx="276275" cy="339813"/>
            </a:xfrm>
            <a:custGeom>
              <a:avLst/>
              <a:gdLst/>
              <a:ahLst/>
              <a:cxnLst/>
              <a:rect l="l" t="t" r="r" b="b"/>
              <a:pathLst>
                <a:path w="8192" h="10076" extrusionOk="0">
                  <a:moveTo>
                    <a:pt x="3507" y="0"/>
                  </a:moveTo>
                  <a:cubicBezTo>
                    <a:pt x="3248" y="0"/>
                    <a:pt x="2990" y="41"/>
                    <a:pt x="2739" y="127"/>
                  </a:cubicBezTo>
                  <a:cubicBezTo>
                    <a:pt x="905" y="758"/>
                    <a:pt x="0" y="3508"/>
                    <a:pt x="870" y="6330"/>
                  </a:cubicBezTo>
                  <a:cubicBezTo>
                    <a:pt x="1575" y="8627"/>
                    <a:pt x="3182" y="10075"/>
                    <a:pt x="4730" y="10075"/>
                  </a:cubicBezTo>
                  <a:cubicBezTo>
                    <a:pt x="5140" y="10075"/>
                    <a:pt x="5546" y="9974"/>
                    <a:pt x="5930" y="9759"/>
                  </a:cubicBezTo>
                  <a:cubicBezTo>
                    <a:pt x="7632" y="8819"/>
                    <a:pt x="8192" y="5997"/>
                    <a:pt x="7311" y="3473"/>
                  </a:cubicBezTo>
                  <a:cubicBezTo>
                    <a:pt x="6579" y="1390"/>
                    <a:pt x="5015" y="0"/>
                    <a:pt x="3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66"/>
            <p:cNvSpPr/>
            <p:nvPr/>
          </p:nvSpPr>
          <p:spPr>
            <a:xfrm>
              <a:off x="7133306" y="3319605"/>
              <a:ext cx="194357" cy="230443"/>
            </a:xfrm>
            <a:custGeom>
              <a:avLst/>
              <a:gdLst/>
              <a:ahLst/>
              <a:cxnLst/>
              <a:rect l="l" t="t" r="r" b="b"/>
              <a:pathLst>
                <a:path w="5763" h="6833" extrusionOk="0">
                  <a:moveTo>
                    <a:pt x="2543" y="1"/>
                  </a:moveTo>
                  <a:cubicBezTo>
                    <a:pt x="2332" y="1"/>
                    <a:pt x="2122" y="37"/>
                    <a:pt x="1917" y="114"/>
                  </a:cubicBezTo>
                  <a:cubicBezTo>
                    <a:pt x="619" y="591"/>
                    <a:pt x="0" y="2496"/>
                    <a:pt x="595" y="4365"/>
                  </a:cubicBezTo>
                  <a:cubicBezTo>
                    <a:pt x="1067" y="5882"/>
                    <a:pt x="2164" y="6832"/>
                    <a:pt x="3239" y="6832"/>
                  </a:cubicBezTo>
                  <a:cubicBezTo>
                    <a:pt x="3522" y="6832"/>
                    <a:pt x="3804" y="6766"/>
                    <a:pt x="4072" y="6627"/>
                  </a:cubicBezTo>
                  <a:cubicBezTo>
                    <a:pt x="5298" y="5996"/>
                    <a:pt x="5763" y="4079"/>
                    <a:pt x="5167" y="2341"/>
                  </a:cubicBezTo>
                  <a:cubicBezTo>
                    <a:pt x="4671" y="930"/>
                    <a:pt x="3602" y="1"/>
                    <a:pt x="25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66"/>
            <p:cNvSpPr/>
            <p:nvPr/>
          </p:nvSpPr>
          <p:spPr>
            <a:xfrm>
              <a:off x="7054590" y="2497069"/>
              <a:ext cx="486281" cy="1140006"/>
            </a:xfrm>
            <a:custGeom>
              <a:avLst/>
              <a:gdLst/>
              <a:ahLst/>
              <a:cxnLst/>
              <a:rect l="l" t="t" r="r" b="b"/>
              <a:pathLst>
                <a:path w="14419" h="33803" extrusionOk="0">
                  <a:moveTo>
                    <a:pt x="48" y="0"/>
                  </a:moveTo>
                  <a:lnTo>
                    <a:pt x="51" y="2"/>
                  </a:lnTo>
                  <a:lnTo>
                    <a:pt x="51" y="2"/>
                  </a:lnTo>
                  <a:cubicBezTo>
                    <a:pt x="50" y="1"/>
                    <a:pt x="49" y="1"/>
                    <a:pt x="48" y="0"/>
                  </a:cubicBezTo>
                  <a:close/>
                  <a:moveTo>
                    <a:pt x="51" y="2"/>
                  </a:moveTo>
                  <a:lnTo>
                    <a:pt x="51" y="2"/>
                  </a:lnTo>
                  <a:cubicBezTo>
                    <a:pt x="82" y="29"/>
                    <a:pt x="48" y="371"/>
                    <a:pt x="48" y="417"/>
                  </a:cubicBezTo>
                  <a:lnTo>
                    <a:pt x="48" y="24813"/>
                  </a:lnTo>
                  <a:cubicBezTo>
                    <a:pt x="48" y="24968"/>
                    <a:pt x="0" y="25099"/>
                    <a:pt x="131" y="25194"/>
                  </a:cubicBezTo>
                  <a:cubicBezTo>
                    <a:pt x="298" y="25301"/>
                    <a:pt x="489" y="25384"/>
                    <a:pt x="655" y="25491"/>
                  </a:cubicBezTo>
                  <a:cubicBezTo>
                    <a:pt x="774" y="24849"/>
                    <a:pt x="1072" y="24253"/>
                    <a:pt x="1524" y="23789"/>
                  </a:cubicBezTo>
                  <a:cubicBezTo>
                    <a:pt x="1679" y="23610"/>
                    <a:pt x="1870" y="23444"/>
                    <a:pt x="2060" y="23301"/>
                  </a:cubicBezTo>
                  <a:cubicBezTo>
                    <a:pt x="2787" y="22789"/>
                    <a:pt x="3632" y="22455"/>
                    <a:pt x="4513" y="22324"/>
                  </a:cubicBezTo>
                  <a:cubicBezTo>
                    <a:pt x="4812" y="22275"/>
                    <a:pt x="5118" y="22243"/>
                    <a:pt x="5422" y="22243"/>
                  </a:cubicBezTo>
                  <a:cubicBezTo>
                    <a:pt x="5843" y="22243"/>
                    <a:pt x="6262" y="22303"/>
                    <a:pt x="6656" y="22455"/>
                  </a:cubicBezTo>
                  <a:cubicBezTo>
                    <a:pt x="7037" y="22610"/>
                    <a:pt x="7323" y="22836"/>
                    <a:pt x="7644" y="23075"/>
                  </a:cubicBezTo>
                  <a:cubicBezTo>
                    <a:pt x="7990" y="23313"/>
                    <a:pt x="8311" y="23575"/>
                    <a:pt x="8597" y="23884"/>
                  </a:cubicBezTo>
                  <a:cubicBezTo>
                    <a:pt x="8906" y="24253"/>
                    <a:pt x="9156" y="24670"/>
                    <a:pt x="9347" y="25122"/>
                  </a:cubicBezTo>
                  <a:cubicBezTo>
                    <a:pt x="10097" y="26789"/>
                    <a:pt x="10395" y="28623"/>
                    <a:pt x="10192" y="30456"/>
                  </a:cubicBezTo>
                  <a:cubicBezTo>
                    <a:pt x="10168" y="30683"/>
                    <a:pt x="10133" y="30897"/>
                    <a:pt x="10097" y="31135"/>
                  </a:cubicBezTo>
                  <a:cubicBezTo>
                    <a:pt x="10085" y="31326"/>
                    <a:pt x="10204" y="31349"/>
                    <a:pt x="10359" y="31445"/>
                  </a:cubicBezTo>
                  <a:lnTo>
                    <a:pt x="11216" y="31933"/>
                  </a:lnTo>
                  <a:lnTo>
                    <a:pt x="13014" y="32992"/>
                  </a:lnTo>
                  <a:lnTo>
                    <a:pt x="14419" y="33802"/>
                  </a:lnTo>
                  <a:lnTo>
                    <a:pt x="14359" y="8513"/>
                  </a:lnTo>
                  <a:lnTo>
                    <a:pt x="51" y="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66"/>
            <p:cNvSpPr/>
            <p:nvPr/>
          </p:nvSpPr>
          <p:spPr>
            <a:xfrm>
              <a:off x="7044742" y="2487289"/>
              <a:ext cx="504964" cy="1158993"/>
            </a:xfrm>
            <a:custGeom>
              <a:avLst/>
              <a:gdLst/>
              <a:ahLst/>
              <a:cxnLst/>
              <a:rect l="l" t="t" r="r" b="b"/>
              <a:pathLst>
                <a:path w="14973" h="34366" extrusionOk="0">
                  <a:moveTo>
                    <a:pt x="614" y="778"/>
                  </a:moveTo>
                  <a:lnTo>
                    <a:pt x="14366" y="8958"/>
                  </a:lnTo>
                  <a:lnTo>
                    <a:pt x="14425" y="33616"/>
                  </a:lnTo>
                  <a:lnTo>
                    <a:pt x="10794" y="31485"/>
                  </a:lnTo>
                  <a:lnTo>
                    <a:pt x="10710" y="31449"/>
                  </a:lnTo>
                  <a:lnTo>
                    <a:pt x="10675" y="31425"/>
                  </a:lnTo>
                  <a:cubicBezTo>
                    <a:pt x="10687" y="31330"/>
                    <a:pt x="10699" y="31235"/>
                    <a:pt x="10722" y="31151"/>
                  </a:cubicBezTo>
                  <a:cubicBezTo>
                    <a:pt x="10734" y="31032"/>
                    <a:pt x="10758" y="30901"/>
                    <a:pt x="10770" y="30782"/>
                  </a:cubicBezTo>
                  <a:cubicBezTo>
                    <a:pt x="10972" y="28913"/>
                    <a:pt x="10675" y="27020"/>
                    <a:pt x="9889" y="25305"/>
                  </a:cubicBezTo>
                  <a:cubicBezTo>
                    <a:pt x="9698" y="24829"/>
                    <a:pt x="9425" y="24388"/>
                    <a:pt x="9091" y="23996"/>
                  </a:cubicBezTo>
                  <a:cubicBezTo>
                    <a:pt x="8794" y="23674"/>
                    <a:pt x="8460" y="23388"/>
                    <a:pt x="8103" y="23150"/>
                  </a:cubicBezTo>
                  <a:lnTo>
                    <a:pt x="7924" y="23019"/>
                  </a:lnTo>
                  <a:cubicBezTo>
                    <a:pt x="7662" y="22805"/>
                    <a:pt x="7365" y="22626"/>
                    <a:pt x="7055" y="22495"/>
                  </a:cubicBezTo>
                  <a:cubicBezTo>
                    <a:pt x="6665" y="22341"/>
                    <a:pt x="6230" y="22264"/>
                    <a:pt x="5738" y="22264"/>
                  </a:cubicBezTo>
                  <a:cubicBezTo>
                    <a:pt x="5434" y="22264"/>
                    <a:pt x="5108" y="22293"/>
                    <a:pt x="4757" y="22352"/>
                  </a:cubicBezTo>
                  <a:cubicBezTo>
                    <a:pt x="3841" y="22483"/>
                    <a:pt x="2959" y="22829"/>
                    <a:pt x="2197" y="23365"/>
                  </a:cubicBezTo>
                  <a:cubicBezTo>
                    <a:pt x="1983" y="23519"/>
                    <a:pt x="1793" y="23698"/>
                    <a:pt x="1614" y="23888"/>
                  </a:cubicBezTo>
                  <a:cubicBezTo>
                    <a:pt x="1221" y="24305"/>
                    <a:pt x="935" y="24805"/>
                    <a:pt x="769" y="25365"/>
                  </a:cubicBezTo>
                  <a:cubicBezTo>
                    <a:pt x="721" y="25329"/>
                    <a:pt x="673" y="25317"/>
                    <a:pt x="626" y="25293"/>
                  </a:cubicBezTo>
                  <a:cubicBezTo>
                    <a:pt x="614" y="25258"/>
                    <a:pt x="614" y="25234"/>
                    <a:pt x="626" y="25210"/>
                  </a:cubicBezTo>
                  <a:lnTo>
                    <a:pt x="626" y="25103"/>
                  </a:lnTo>
                  <a:lnTo>
                    <a:pt x="614" y="778"/>
                  </a:lnTo>
                  <a:close/>
                  <a:moveTo>
                    <a:pt x="328" y="1"/>
                  </a:moveTo>
                  <a:cubicBezTo>
                    <a:pt x="150" y="1"/>
                    <a:pt x="0" y="176"/>
                    <a:pt x="66" y="374"/>
                  </a:cubicBezTo>
                  <a:cubicBezTo>
                    <a:pt x="78" y="433"/>
                    <a:pt x="54" y="552"/>
                    <a:pt x="54" y="612"/>
                  </a:cubicBezTo>
                  <a:lnTo>
                    <a:pt x="54" y="24615"/>
                  </a:lnTo>
                  <a:lnTo>
                    <a:pt x="54" y="25162"/>
                  </a:lnTo>
                  <a:cubicBezTo>
                    <a:pt x="19" y="25365"/>
                    <a:pt x="102" y="25579"/>
                    <a:pt x="269" y="25698"/>
                  </a:cubicBezTo>
                  <a:cubicBezTo>
                    <a:pt x="388" y="25781"/>
                    <a:pt x="519" y="25853"/>
                    <a:pt x="650" y="25912"/>
                  </a:cubicBezTo>
                  <a:lnTo>
                    <a:pt x="816" y="26008"/>
                  </a:lnTo>
                  <a:cubicBezTo>
                    <a:pt x="859" y="26032"/>
                    <a:pt x="904" y="26043"/>
                    <a:pt x="949" y="26043"/>
                  </a:cubicBezTo>
                  <a:cubicBezTo>
                    <a:pt x="1080" y="26043"/>
                    <a:pt x="1203" y="25947"/>
                    <a:pt x="1221" y="25805"/>
                  </a:cubicBezTo>
                  <a:cubicBezTo>
                    <a:pt x="1328" y="25222"/>
                    <a:pt x="1602" y="24686"/>
                    <a:pt x="2019" y="24257"/>
                  </a:cubicBezTo>
                  <a:cubicBezTo>
                    <a:pt x="2174" y="24091"/>
                    <a:pt x="2340" y="23948"/>
                    <a:pt x="2519" y="23817"/>
                  </a:cubicBezTo>
                  <a:cubicBezTo>
                    <a:pt x="3209" y="23329"/>
                    <a:pt x="4007" y="23007"/>
                    <a:pt x="4853" y="22888"/>
                  </a:cubicBezTo>
                  <a:cubicBezTo>
                    <a:pt x="5162" y="22838"/>
                    <a:pt x="5449" y="22812"/>
                    <a:pt x="5717" y="22812"/>
                  </a:cubicBezTo>
                  <a:cubicBezTo>
                    <a:pt x="6140" y="22812"/>
                    <a:pt x="6513" y="22876"/>
                    <a:pt x="6841" y="23007"/>
                  </a:cubicBezTo>
                  <a:cubicBezTo>
                    <a:pt x="7115" y="23126"/>
                    <a:pt x="7365" y="23281"/>
                    <a:pt x="7591" y="23460"/>
                  </a:cubicBezTo>
                  <a:lnTo>
                    <a:pt x="7770" y="23591"/>
                  </a:lnTo>
                  <a:cubicBezTo>
                    <a:pt x="8091" y="23817"/>
                    <a:pt x="8401" y="24067"/>
                    <a:pt x="8674" y="24365"/>
                  </a:cubicBezTo>
                  <a:cubicBezTo>
                    <a:pt x="8960" y="24710"/>
                    <a:pt x="9198" y="25103"/>
                    <a:pt x="9377" y="25520"/>
                  </a:cubicBezTo>
                  <a:cubicBezTo>
                    <a:pt x="10115" y="27151"/>
                    <a:pt x="10401" y="28937"/>
                    <a:pt x="10210" y="30711"/>
                  </a:cubicBezTo>
                  <a:cubicBezTo>
                    <a:pt x="10198" y="30830"/>
                    <a:pt x="10175" y="30949"/>
                    <a:pt x="10163" y="31056"/>
                  </a:cubicBezTo>
                  <a:cubicBezTo>
                    <a:pt x="10139" y="31163"/>
                    <a:pt x="10127" y="31282"/>
                    <a:pt x="10115" y="31389"/>
                  </a:cubicBezTo>
                  <a:cubicBezTo>
                    <a:pt x="10079" y="31627"/>
                    <a:pt x="10222" y="31854"/>
                    <a:pt x="10448" y="31937"/>
                  </a:cubicBezTo>
                  <a:lnTo>
                    <a:pt x="14568" y="34330"/>
                  </a:lnTo>
                  <a:cubicBezTo>
                    <a:pt x="14604" y="34354"/>
                    <a:pt x="14651" y="34366"/>
                    <a:pt x="14711" y="34366"/>
                  </a:cubicBezTo>
                  <a:cubicBezTo>
                    <a:pt x="14759" y="34366"/>
                    <a:pt x="14794" y="34354"/>
                    <a:pt x="14842" y="34330"/>
                  </a:cubicBezTo>
                  <a:cubicBezTo>
                    <a:pt x="14925" y="34283"/>
                    <a:pt x="14973" y="34187"/>
                    <a:pt x="14973" y="34092"/>
                  </a:cubicBezTo>
                  <a:lnTo>
                    <a:pt x="14913" y="8791"/>
                  </a:lnTo>
                  <a:cubicBezTo>
                    <a:pt x="14913" y="8696"/>
                    <a:pt x="14866" y="8601"/>
                    <a:pt x="14782" y="8553"/>
                  </a:cubicBezTo>
                  <a:lnTo>
                    <a:pt x="471" y="40"/>
                  </a:lnTo>
                  <a:cubicBezTo>
                    <a:pt x="424" y="13"/>
                    <a:pt x="375" y="1"/>
                    <a:pt x="3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66"/>
            <p:cNvSpPr/>
            <p:nvPr/>
          </p:nvSpPr>
          <p:spPr>
            <a:xfrm>
              <a:off x="7196744" y="2759017"/>
              <a:ext cx="349357" cy="719826"/>
            </a:xfrm>
            <a:custGeom>
              <a:avLst/>
              <a:gdLst/>
              <a:ahLst/>
              <a:cxnLst/>
              <a:rect l="l" t="t" r="r" b="b"/>
              <a:pathLst>
                <a:path w="10359" h="21344" extrusionOk="0">
                  <a:moveTo>
                    <a:pt x="584" y="746"/>
                  </a:moveTo>
                  <a:lnTo>
                    <a:pt x="9799" y="5806"/>
                  </a:lnTo>
                  <a:lnTo>
                    <a:pt x="9799" y="20606"/>
                  </a:lnTo>
                  <a:lnTo>
                    <a:pt x="8799" y="20034"/>
                  </a:lnTo>
                  <a:cubicBezTo>
                    <a:pt x="8501" y="19880"/>
                    <a:pt x="8394" y="19820"/>
                    <a:pt x="8335" y="19534"/>
                  </a:cubicBezTo>
                  <a:cubicBezTo>
                    <a:pt x="8275" y="19237"/>
                    <a:pt x="8275" y="18939"/>
                    <a:pt x="8299" y="18629"/>
                  </a:cubicBezTo>
                  <a:cubicBezTo>
                    <a:pt x="8311" y="18534"/>
                    <a:pt x="8311" y="18427"/>
                    <a:pt x="8311" y="18332"/>
                  </a:cubicBezTo>
                  <a:cubicBezTo>
                    <a:pt x="8347" y="16617"/>
                    <a:pt x="7977" y="15200"/>
                    <a:pt x="7215" y="14129"/>
                  </a:cubicBezTo>
                  <a:cubicBezTo>
                    <a:pt x="6537" y="13176"/>
                    <a:pt x="5489" y="12414"/>
                    <a:pt x="4156" y="11890"/>
                  </a:cubicBezTo>
                  <a:cubicBezTo>
                    <a:pt x="3274" y="11569"/>
                    <a:pt x="2370" y="11331"/>
                    <a:pt x="1441" y="11176"/>
                  </a:cubicBezTo>
                  <a:lnTo>
                    <a:pt x="1393" y="11164"/>
                  </a:lnTo>
                  <a:cubicBezTo>
                    <a:pt x="679" y="11033"/>
                    <a:pt x="596" y="11009"/>
                    <a:pt x="584" y="10438"/>
                  </a:cubicBezTo>
                  <a:cubicBezTo>
                    <a:pt x="560" y="9414"/>
                    <a:pt x="572" y="8378"/>
                    <a:pt x="572" y="7378"/>
                  </a:cubicBezTo>
                  <a:cubicBezTo>
                    <a:pt x="584" y="6854"/>
                    <a:pt x="584" y="6342"/>
                    <a:pt x="584" y="5830"/>
                  </a:cubicBezTo>
                  <a:lnTo>
                    <a:pt x="584" y="746"/>
                  </a:lnTo>
                  <a:close/>
                  <a:moveTo>
                    <a:pt x="303" y="0"/>
                  </a:moveTo>
                  <a:cubicBezTo>
                    <a:pt x="159" y="0"/>
                    <a:pt x="24" y="116"/>
                    <a:pt x="24" y="282"/>
                  </a:cubicBezTo>
                  <a:lnTo>
                    <a:pt x="24" y="5830"/>
                  </a:lnTo>
                  <a:lnTo>
                    <a:pt x="24" y="7354"/>
                  </a:lnTo>
                  <a:cubicBezTo>
                    <a:pt x="12" y="8366"/>
                    <a:pt x="0" y="9414"/>
                    <a:pt x="24" y="10438"/>
                  </a:cubicBezTo>
                  <a:cubicBezTo>
                    <a:pt x="48" y="11462"/>
                    <a:pt x="572" y="11569"/>
                    <a:pt x="1286" y="11700"/>
                  </a:cubicBezTo>
                  <a:lnTo>
                    <a:pt x="1346" y="11712"/>
                  </a:lnTo>
                  <a:cubicBezTo>
                    <a:pt x="2239" y="11867"/>
                    <a:pt x="3108" y="12093"/>
                    <a:pt x="3953" y="12402"/>
                  </a:cubicBezTo>
                  <a:cubicBezTo>
                    <a:pt x="5191" y="12879"/>
                    <a:pt x="6156" y="13581"/>
                    <a:pt x="6763" y="14438"/>
                  </a:cubicBezTo>
                  <a:cubicBezTo>
                    <a:pt x="7465" y="15415"/>
                    <a:pt x="7787" y="16712"/>
                    <a:pt x="7763" y="18308"/>
                  </a:cubicBezTo>
                  <a:cubicBezTo>
                    <a:pt x="7751" y="18403"/>
                    <a:pt x="7751" y="18498"/>
                    <a:pt x="7751" y="18606"/>
                  </a:cubicBezTo>
                  <a:cubicBezTo>
                    <a:pt x="7716" y="18951"/>
                    <a:pt x="7727" y="19308"/>
                    <a:pt x="7799" y="19653"/>
                  </a:cubicBezTo>
                  <a:cubicBezTo>
                    <a:pt x="7918" y="20189"/>
                    <a:pt x="8204" y="20344"/>
                    <a:pt x="8537" y="20522"/>
                  </a:cubicBezTo>
                  <a:lnTo>
                    <a:pt x="9942" y="21308"/>
                  </a:lnTo>
                  <a:cubicBezTo>
                    <a:pt x="9990" y="21332"/>
                    <a:pt x="10037" y="21344"/>
                    <a:pt x="10085" y="21344"/>
                  </a:cubicBezTo>
                  <a:cubicBezTo>
                    <a:pt x="10132" y="21344"/>
                    <a:pt x="10180" y="21332"/>
                    <a:pt x="10228" y="21308"/>
                  </a:cubicBezTo>
                  <a:cubicBezTo>
                    <a:pt x="10311" y="21261"/>
                    <a:pt x="10359" y="21165"/>
                    <a:pt x="10359" y="21070"/>
                  </a:cubicBezTo>
                  <a:lnTo>
                    <a:pt x="10359" y="5640"/>
                  </a:lnTo>
                  <a:cubicBezTo>
                    <a:pt x="10359" y="5533"/>
                    <a:pt x="10311" y="5437"/>
                    <a:pt x="10216" y="5390"/>
                  </a:cubicBezTo>
                  <a:lnTo>
                    <a:pt x="429" y="32"/>
                  </a:lnTo>
                  <a:cubicBezTo>
                    <a:pt x="388" y="10"/>
                    <a:pt x="345" y="0"/>
                    <a:pt x="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66"/>
            <p:cNvSpPr/>
            <p:nvPr/>
          </p:nvSpPr>
          <p:spPr>
            <a:xfrm>
              <a:off x="7540072" y="2427190"/>
              <a:ext cx="622800" cy="1209884"/>
            </a:xfrm>
            <a:custGeom>
              <a:avLst/>
              <a:gdLst/>
              <a:ahLst/>
              <a:cxnLst/>
              <a:rect l="l" t="t" r="r" b="b"/>
              <a:pathLst>
                <a:path w="18467" h="35875" extrusionOk="0">
                  <a:moveTo>
                    <a:pt x="18467" y="1"/>
                  </a:moveTo>
                  <a:lnTo>
                    <a:pt x="0" y="10585"/>
                  </a:lnTo>
                  <a:lnTo>
                    <a:pt x="60" y="35874"/>
                  </a:lnTo>
                  <a:lnTo>
                    <a:pt x="18467" y="25349"/>
                  </a:lnTo>
                  <a:lnTo>
                    <a:pt x="18467" y="1"/>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66"/>
            <p:cNvSpPr/>
            <p:nvPr/>
          </p:nvSpPr>
          <p:spPr>
            <a:xfrm>
              <a:off x="7530831" y="2417477"/>
              <a:ext cx="641686" cy="1228804"/>
            </a:xfrm>
            <a:custGeom>
              <a:avLst/>
              <a:gdLst/>
              <a:ahLst/>
              <a:cxnLst/>
              <a:rect l="l" t="t" r="r" b="b"/>
              <a:pathLst>
                <a:path w="19027" h="36436" extrusionOk="0">
                  <a:moveTo>
                    <a:pt x="18467" y="765"/>
                  </a:moveTo>
                  <a:lnTo>
                    <a:pt x="18467" y="25470"/>
                  </a:lnTo>
                  <a:lnTo>
                    <a:pt x="607" y="35686"/>
                  </a:lnTo>
                  <a:lnTo>
                    <a:pt x="548" y="11028"/>
                  </a:lnTo>
                  <a:lnTo>
                    <a:pt x="18467" y="765"/>
                  </a:lnTo>
                  <a:close/>
                  <a:moveTo>
                    <a:pt x="18745" y="0"/>
                  </a:moveTo>
                  <a:cubicBezTo>
                    <a:pt x="18700" y="0"/>
                    <a:pt x="18653" y="12"/>
                    <a:pt x="18610" y="39"/>
                  </a:cubicBezTo>
                  <a:lnTo>
                    <a:pt x="131" y="10623"/>
                  </a:lnTo>
                  <a:cubicBezTo>
                    <a:pt x="48" y="10671"/>
                    <a:pt x="0" y="10766"/>
                    <a:pt x="0" y="10873"/>
                  </a:cubicBezTo>
                  <a:lnTo>
                    <a:pt x="60" y="36162"/>
                  </a:lnTo>
                  <a:cubicBezTo>
                    <a:pt x="60" y="36257"/>
                    <a:pt x="107" y="36353"/>
                    <a:pt x="203" y="36400"/>
                  </a:cubicBezTo>
                  <a:cubicBezTo>
                    <a:pt x="238" y="36424"/>
                    <a:pt x="286" y="36436"/>
                    <a:pt x="334" y="36436"/>
                  </a:cubicBezTo>
                  <a:cubicBezTo>
                    <a:pt x="381" y="36436"/>
                    <a:pt x="429" y="36424"/>
                    <a:pt x="465" y="36400"/>
                  </a:cubicBezTo>
                  <a:lnTo>
                    <a:pt x="18884" y="25875"/>
                  </a:lnTo>
                  <a:cubicBezTo>
                    <a:pt x="18967" y="25827"/>
                    <a:pt x="19015" y="25732"/>
                    <a:pt x="19026" y="25637"/>
                  </a:cubicBezTo>
                  <a:lnTo>
                    <a:pt x="19026" y="277"/>
                  </a:lnTo>
                  <a:cubicBezTo>
                    <a:pt x="19017" y="115"/>
                    <a:pt x="18886" y="0"/>
                    <a:pt x="187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66"/>
            <p:cNvSpPr/>
            <p:nvPr/>
          </p:nvSpPr>
          <p:spPr>
            <a:xfrm>
              <a:off x="7056209" y="2140083"/>
              <a:ext cx="1105438" cy="644114"/>
            </a:xfrm>
            <a:custGeom>
              <a:avLst/>
              <a:gdLst/>
              <a:ahLst/>
              <a:cxnLst/>
              <a:rect l="l" t="t" r="r" b="b"/>
              <a:pathLst>
                <a:path w="32778" h="19099" extrusionOk="0">
                  <a:moveTo>
                    <a:pt x="18586" y="1"/>
                  </a:moveTo>
                  <a:lnTo>
                    <a:pt x="0" y="10585"/>
                  </a:lnTo>
                  <a:lnTo>
                    <a:pt x="14299" y="19098"/>
                  </a:lnTo>
                  <a:lnTo>
                    <a:pt x="32778" y="8514"/>
                  </a:lnTo>
                  <a:lnTo>
                    <a:pt x="1858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66"/>
            <p:cNvSpPr/>
            <p:nvPr/>
          </p:nvSpPr>
          <p:spPr>
            <a:xfrm>
              <a:off x="7044945" y="2130842"/>
              <a:ext cx="1127157" cy="662595"/>
            </a:xfrm>
            <a:custGeom>
              <a:avLst/>
              <a:gdLst/>
              <a:ahLst/>
              <a:cxnLst/>
              <a:rect l="l" t="t" r="r" b="b"/>
              <a:pathLst>
                <a:path w="33422" h="19647" extrusionOk="0">
                  <a:moveTo>
                    <a:pt x="18920" y="596"/>
                  </a:moveTo>
                  <a:lnTo>
                    <a:pt x="32564" y="8788"/>
                  </a:lnTo>
                  <a:lnTo>
                    <a:pt x="14645" y="19051"/>
                  </a:lnTo>
                  <a:lnTo>
                    <a:pt x="894" y="10871"/>
                  </a:lnTo>
                  <a:lnTo>
                    <a:pt x="18920" y="596"/>
                  </a:lnTo>
                  <a:close/>
                  <a:moveTo>
                    <a:pt x="18912" y="1"/>
                  </a:moveTo>
                  <a:cubicBezTo>
                    <a:pt x="18863" y="1"/>
                    <a:pt x="18813" y="13"/>
                    <a:pt x="18765" y="36"/>
                  </a:cubicBezTo>
                  <a:lnTo>
                    <a:pt x="191" y="10621"/>
                  </a:lnTo>
                  <a:cubicBezTo>
                    <a:pt x="1" y="10728"/>
                    <a:pt x="1" y="10990"/>
                    <a:pt x="191" y="11097"/>
                  </a:cubicBezTo>
                  <a:lnTo>
                    <a:pt x="14491" y="19610"/>
                  </a:lnTo>
                  <a:cubicBezTo>
                    <a:pt x="14538" y="19634"/>
                    <a:pt x="14586" y="19646"/>
                    <a:pt x="14633" y="19646"/>
                  </a:cubicBezTo>
                  <a:cubicBezTo>
                    <a:pt x="14681" y="19646"/>
                    <a:pt x="14729" y="19634"/>
                    <a:pt x="14764" y="19610"/>
                  </a:cubicBezTo>
                  <a:lnTo>
                    <a:pt x="33243" y="9026"/>
                  </a:lnTo>
                  <a:cubicBezTo>
                    <a:pt x="33422" y="8919"/>
                    <a:pt x="33422" y="8645"/>
                    <a:pt x="33243" y="8538"/>
                  </a:cubicBezTo>
                  <a:lnTo>
                    <a:pt x="19051" y="36"/>
                  </a:lnTo>
                  <a:cubicBezTo>
                    <a:pt x="19009" y="13"/>
                    <a:pt x="18961" y="1"/>
                    <a:pt x="18912"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66"/>
            <p:cNvSpPr/>
            <p:nvPr/>
          </p:nvSpPr>
          <p:spPr>
            <a:xfrm>
              <a:off x="7045754" y="2580945"/>
              <a:ext cx="504695" cy="307235"/>
            </a:xfrm>
            <a:custGeom>
              <a:avLst/>
              <a:gdLst/>
              <a:ahLst/>
              <a:cxnLst/>
              <a:rect l="l" t="t" r="r" b="b"/>
              <a:pathLst>
                <a:path w="14965" h="9110" extrusionOk="0">
                  <a:moveTo>
                    <a:pt x="322" y="0"/>
                  </a:moveTo>
                  <a:cubicBezTo>
                    <a:pt x="203" y="0"/>
                    <a:pt x="87" y="79"/>
                    <a:pt x="48" y="204"/>
                  </a:cubicBezTo>
                  <a:cubicBezTo>
                    <a:pt x="1" y="347"/>
                    <a:pt x="84" y="490"/>
                    <a:pt x="227" y="537"/>
                  </a:cubicBezTo>
                  <a:cubicBezTo>
                    <a:pt x="548" y="692"/>
                    <a:pt x="9668" y="6193"/>
                    <a:pt x="14443" y="9074"/>
                  </a:cubicBezTo>
                  <a:cubicBezTo>
                    <a:pt x="14488" y="9097"/>
                    <a:pt x="14534" y="9109"/>
                    <a:pt x="14580" y="9110"/>
                  </a:cubicBezTo>
                  <a:lnTo>
                    <a:pt x="14580" y="9110"/>
                  </a:lnTo>
                  <a:cubicBezTo>
                    <a:pt x="14861" y="9105"/>
                    <a:pt x="14965" y="8740"/>
                    <a:pt x="14729" y="8598"/>
                  </a:cubicBezTo>
                  <a:cubicBezTo>
                    <a:pt x="572" y="49"/>
                    <a:pt x="465" y="25"/>
                    <a:pt x="405" y="14"/>
                  </a:cubicBezTo>
                  <a:cubicBezTo>
                    <a:pt x="378" y="5"/>
                    <a:pt x="350" y="0"/>
                    <a:pt x="322" y="0"/>
                  </a:cubicBezTo>
                  <a:close/>
                  <a:moveTo>
                    <a:pt x="14580" y="9110"/>
                  </a:moveTo>
                  <a:cubicBezTo>
                    <a:pt x="14578" y="9110"/>
                    <a:pt x="14576" y="9110"/>
                    <a:pt x="14574" y="9110"/>
                  </a:cubicBezTo>
                  <a:lnTo>
                    <a:pt x="14586" y="9110"/>
                  </a:lnTo>
                  <a:cubicBezTo>
                    <a:pt x="14584" y="9110"/>
                    <a:pt x="14582" y="9110"/>
                    <a:pt x="14580" y="9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66"/>
            <p:cNvSpPr/>
            <p:nvPr/>
          </p:nvSpPr>
          <p:spPr>
            <a:xfrm>
              <a:off x="7746439" y="3081299"/>
              <a:ext cx="233748" cy="370267"/>
            </a:xfrm>
            <a:custGeom>
              <a:avLst/>
              <a:gdLst/>
              <a:ahLst/>
              <a:cxnLst/>
              <a:rect l="l" t="t" r="r" b="b"/>
              <a:pathLst>
                <a:path w="6931" h="10979" extrusionOk="0">
                  <a:moveTo>
                    <a:pt x="6930" y="1"/>
                  </a:moveTo>
                  <a:lnTo>
                    <a:pt x="1" y="3989"/>
                  </a:lnTo>
                  <a:lnTo>
                    <a:pt x="25" y="10978"/>
                  </a:lnTo>
                  <a:lnTo>
                    <a:pt x="6930" y="7002"/>
                  </a:lnTo>
                  <a:lnTo>
                    <a:pt x="6930"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66"/>
            <p:cNvSpPr/>
            <p:nvPr/>
          </p:nvSpPr>
          <p:spPr>
            <a:xfrm>
              <a:off x="7737232" y="3071586"/>
              <a:ext cx="252600" cy="389220"/>
            </a:xfrm>
            <a:custGeom>
              <a:avLst/>
              <a:gdLst/>
              <a:ahLst/>
              <a:cxnLst/>
              <a:rect l="l" t="t" r="r" b="b"/>
              <a:pathLst>
                <a:path w="7490" h="11541" extrusionOk="0">
                  <a:moveTo>
                    <a:pt x="6930" y="765"/>
                  </a:moveTo>
                  <a:lnTo>
                    <a:pt x="6930" y="7123"/>
                  </a:lnTo>
                  <a:lnTo>
                    <a:pt x="572" y="10790"/>
                  </a:lnTo>
                  <a:lnTo>
                    <a:pt x="560" y="4432"/>
                  </a:lnTo>
                  <a:lnTo>
                    <a:pt x="6930" y="765"/>
                  </a:lnTo>
                  <a:close/>
                  <a:moveTo>
                    <a:pt x="7210" y="1"/>
                  </a:moveTo>
                  <a:cubicBezTo>
                    <a:pt x="7163" y="1"/>
                    <a:pt x="7116" y="13"/>
                    <a:pt x="7072" y="39"/>
                  </a:cubicBezTo>
                  <a:lnTo>
                    <a:pt x="143" y="4027"/>
                  </a:lnTo>
                  <a:cubicBezTo>
                    <a:pt x="60" y="4075"/>
                    <a:pt x="0" y="4170"/>
                    <a:pt x="0" y="4265"/>
                  </a:cubicBezTo>
                  <a:lnTo>
                    <a:pt x="24" y="11266"/>
                  </a:lnTo>
                  <a:cubicBezTo>
                    <a:pt x="24" y="11362"/>
                    <a:pt x="72" y="11457"/>
                    <a:pt x="155" y="11504"/>
                  </a:cubicBezTo>
                  <a:cubicBezTo>
                    <a:pt x="202" y="11528"/>
                    <a:pt x="250" y="11540"/>
                    <a:pt x="298" y="11540"/>
                  </a:cubicBezTo>
                  <a:cubicBezTo>
                    <a:pt x="345" y="11540"/>
                    <a:pt x="393" y="11528"/>
                    <a:pt x="441" y="11504"/>
                  </a:cubicBezTo>
                  <a:lnTo>
                    <a:pt x="7346" y="7528"/>
                  </a:lnTo>
                  <a:cubicBezTo>
                    <a:pt x="7430" y="7480"/>
                    <a:pt x="7489" y="7385"/>
                    <a:pt x="7489" y="7290"/>
                  </a:cubicBezTo>
                  <a:lnTo>
                    <a:pt x="7489" y="277"/>
                  </a:lnTo>
                  <a:cubicBezTo>
                    <a:pt x="7489" y="115"/>
                    <a:pt x="7353" y="1"/>
                    <a:pt x="7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66"/>
            <p:cNvSpPr/>
            <p:nvPr/>
          </p:nvSpPr>
          <p:spPr>
            <a:xfrm>
              <a:off x="7546075" y="3348676"/>
              <a:ext cx="156855" cy="200461"/>
            </a:xfrm>
            <a:custGeom>
              <a:avLst/>
              <a:gdLst/>
              <a:ahLst/>
              <a:cxnLst/>
              <a:rect l="l" t="t" r="r" b="b"/>
              <a:pathLst>
                <a:path w="4651" h="5944" extrusionOk="0">
                  <a:moveTo>
                    <a:pt x="1716" y="1"/>
                  </a:moveTo>
                  <a:cubicBezTo>
                    <a:pt x="1240" y="1"/>
                    <a:pt x="750" y="121"/>
                    <a:pt x="286" y="383"/>
                  </a:cubicBezTo>
                  <a:lnTo>
                    <a:pt x="263" y="407"/>
                  </a:lnTo>
                  <a:cubicBezTo>
                    <a:pt x="96" y="491"/>
                    <a:pt x="1" y="657"/>
                    <a:pt x="1" y="848"/>
                  </a:cubicBezTo>
                  <a:lnTo>
                    <a:pt x="48" y="5944"/>
                  </a:lnTo>
                  <a:lnTo>
                    <a:pt x="4382" y="3384"/>
                  </a:lnTo>
                  <a:cubicBezTo>
                    <a:pt x="4537" y="3288"/>
                    <a:pt x="4620" y="3134"/>
                    <a:pt x="4632" y="2955"/>
                  </a:cubicBezTo>
                  <a:cubicBezTo>
                    <a:pt x="4650" y="1239"/>
                    <a:pt x="3249" y="1"/>
                    <a:pt x="1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66"/>
            <p:cNvSpPr/>
            <p:nvPr/>
          </p:nvSpPr>
          <p:spPr>
            <a:xfrm>
              <a:off x="7536429" y="3343314"/>
              <a:ext cx="175640" cy="215064"/>
            </a:xfrm>
            <a:custGeom>
              <a:avLst/>
              <a:gdLst/>
              <a:ahLst/>
              <a:cxnLst/>
              <a:rect l="l" t="t" r="r" b="b"/>
              <a:pathLst>
                <a:path w="5208" h="6377" extrusionOk="0">
                  <a:moveTo>
                    <a:pt x="1852" y="559"/>
                  </a:moveTo>
                  <a:cubicBezTo>
                    <a:pt x="3271" y="559"/>
                    <a:pt x="4568" y="1669"/>
                    <a:pt x="4632" y="3245"/>
                  </a:cubicBezTo>
                  <a:lnTo>
                    <a:pt x="608" y="5626"/>
                  </a:lnTo>
                  <a:lnTo>
                    <a:pt x="572" y="876"/>
                  </a:lnTo>
                  <a:cubicBezTo>
                    <a:pt x="990" y="659"/>
                    <a:pt x="1426" y="559"/>
                    <a:pt x="1852" y="559"/>
                  </a:cubicBezTo>
                  <a:close/>
                  <a:moveTo>
                    <a:pt x="1837" y="0"/>
                  </a:moveTo>
                  <a:cubicBezTo>
                    <a:pt x="1285" y="0"/>
                    <a:pt x="717" y="140"/>
                    <a:pt x="180" y="447"/>
                  </a:cubicBezTo>
                  <a:lnTo>
                    <a:pt x="144" y="471"/>
                  </a:lnTo>
                  <a:cubicBezTo>
                    <a:pt x="60" y="519"/>
                    <a:pt x="1" y="614"/>
                    <a:pt x="1" y="709"/>
                  </a:cubicBezTo>
                  <a:lnTo>
                    <a:pt x="49" y="6103"/>
                  </a:lnTo>
                  <a:cubicBezTo>
                    <a:pt x="49" y="6210"/>
                    <a:pt x="108" y="6293"/>
                    <a:pt x="191" y="6341"/>
                  </a:cubicBezTo>
                  <a:cubicBezTo>
                    <a:pt x="227" y="6364"/>
                    <a:pt x="275" y="6376"/>
                    <a:pt x="334" y="6376"/>
                  </a:cubicBezTo>
                  <a:cubicBezTo>
                    <a:pt x="382" y="6376"/>
                    <a:pt x="430" y="6364"/>
                    <a:pt x="477" y="6341"/>
                  </a:cubicBezTo>
                  <a:lnTo>
                    <a:pt x="5037" y="3638"/>
                  </a:lnTo>
                  <a:cubicBezTo>
                    <a:pt x="5121" y="3578"/>
                    <a:pt x="5180" y="3495"/>
                    <a:pt x="5180" y="3400"/>
                  </a:cubicBezTo>
                  <a:cubicBezTo>
                    <a:pt x="5207" y="1424"/>
                    <a:pt x="3599" y="0"/>
                    <a:pt x="183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66"/>
            <p:cNvSpPr/>
            <p:nvPr/>
          </p:nvSpPr>
          <p:spPr>
            <a:xfrm>
              <a:off x="8033951" y="3034724"/>
              <a:ext cx="129335" cy="223293"/>
            </a:xfrm>
            <a:custGeom>
              <a:avLst/>
              <a:gdLst/>
              <a:ahLst/>
              <a:cxnLst/>
              <a:rect l="l" t="t" r="r" b="b"/>
              <a:pathLst>
                <a:path w="3835" h="6621" extrusionOk="0">
                  <a:moveTo>
                    <a:pt x="3835" y="1"/>
                  </a:moveTo>
                  <a:lnTo>
                    <a:pt x="3192" y="370"/>
                  </a:lnTo>
                  <a:cubicBezTo>
                    <a:pt x="1215" y="1501"/>
                    <a:pt x="1" y="3620"/>
                    <a:pt x="25" y="5894"/>
                  </a:cubicBezTo>
                  <a:lnTo>
                    <a:pt x="25" y="6621"/>
                  </a:lnTo>
                  <a:lnTo>
                    <a:pt x="3775" y="4406"/>
                  </a:lnTo>
                  <a:lnTo>
                    <a:pt x="38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66"/>
            <p:cNvSpPr/>
            <p:nvPr/>
          </p:nvSpPr>
          <p:spPr>
            <a:xfrm>
              <a:off x="8024710" y="3025483"/>
              <a:ext cx="148221" cy="241775"/>
            </a:xfrm>
            <a:custGeom>
              <a:avLst/>
              <a:gdLst/>
              <a:ahLst/>
              <a:cxnLst/>
              <a:rect l="l" t="t" r="r" b="b"/>
              <a:pathLst>
                <a:path w="4395" h="7169" extrusionOk="0">
                  <a:moveTo>
                    <a:pt x="3823" y="763"/>
                  </a:moveTo>
                  <a:lnTo>
                    <a:pt x="3775" y="4525"/>
                  </a:lnTo>
                  <a:lnTo>
                    <a:pt x="572" y="6418"/>
                  </a:lnTo>
                  <a:lnTo>
                    <a:pt x="572" y="6168"/>
                  </a:lnTo>
                  <a:cubicBezTo>
                    <a:pt x="549" y="3989"/>
                    <a:pt x="1715" y="1965"/>
                    <a:pt x="3609" y="894"/>
                  </a:cubicBezTo>
                  <a:lnTo>
                    <a:pt x="3823" y="763"/>
                  </a:lnTo>
                  <a:close/>
                  <a:moveTo>
                    <a:pt x="4114" y="0"/>
                  </a:moveTo>
                  <a:cubicBezTo>
                    <a:pt x="4069" y="0"/>
                    <a:pt x="4022" y="12"/>
                    <a:pt x="3978" y="37"/>
                  </a:cubicBezTo>
                  <a:lnTo>
                    <a:pt x="3335" y="406"/>
                  </a:lnTo>
                  <a:cubicBezTo>
                    <a:pt x="1275" y="1584"/>
                    <a:pt x="1" y="3787"/>
                    <a:pt x="25" y="6168"/>
                  </a:cubicBezTo>
                  <a:lnTo>
                    <a:pt x="25" y="6895"/>
                  </a:lnTo>
                  <a:cubicBezTo>
                    <a:pt x="25" y="7049"/>
                    <a:pt x="144" y="7168"/>
                    <a:pt x="299" y="7168"/>
                  </a:cubicBezTo>
                  <a:cubicBezTo>
                    <a:pt x="346" y="7168"/>
                    <a:pt x="394" y="7156"/>
                    <a:pt x="441" y="7133"/>
                  </a:cubicBezTo>
                  <a:lnTo>
                    <a:pt x="4192" y="4918"/>
                  </a:lnTo>
                  <a:cubicBezTo>
                    <a:pt x="4275" y="4870"/>
                    <a:pt x="4323" y="4775"/>
                    <a:pt x="4323" y="4680"/>
                  </a:cubicBezTo>
                  <a:lnTo>
                    <a:pt x="4394" y="287"/>
                  </a:lnTo>
                  <a:cubicBezTo>
                    <a:pt x="4394" y="122"/>
                    <a:pt x="4262" y="0"/>
                    <a:pt x="4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66"/>
            <p:cNvSpPr/>
            <p:nvPr/>
          </p:nvSpPr>
          <p:spPr>
            <a:xfrm>
              <a:off x="7617944" y="2511909"/>
              <a:ext cx="477883" cy="715982"/>
            </a:xfrm>
            <a:custGeom>
              <a:avLst/>
              <a:gdLst/>
              <a:ahLst/>
              <a:cxnLst/>
              <a:rect l="l" t="t" r="r" b="b"/>
              <a:pathLst>
                <a:path w="14170" h="21230" extrusionOk="0">
                  <a:moveTo>
                    <a:pt x="14169" y="1"/>
                  </a:moveTo>
                  <a:lnTo>
                    <a:pt x="1" y="8311"/>
                  </a:lnTo>
                  <a:lnTo>
                    <a:pt x="1" y="21230"/>
                  </a:lnTo>
                  <a:lnTo>
                    <a:pt x="14169" y="13002"/>
                  </a:lnTo>
                  <a:lnTo>
                    <a:pt x="141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66"/>
            <p:cNvSpPr/>
            <p:nvPr/>
          </p:nvSpPr>
          <p:spPr>
            <a:xfrm>
              <a:off x="7608332" y="2502398"/>
              <a:ext cx="497140" cy="734733"/>
            </a:xfrm>
            <a:custGeom>
              <a:avLst/>
              <a:gdLst/>
              <a:ahLst/>
              <a:cxnLst/>
              <a:rect l="l" t="t" r="r" b="b"/>
              <a:pathLst>
                <a:path w="14741" h="21786" extrusionOk="0">
                  <a:moveTo>
                    <a:pt x="14181" y="759"/>
                  </a:moveTo>
                  <a:lnTo>
                    <a:pt x="14181" y="13130"/>
                  </a:lnTo>
                  <a:lnTo>
                    <a:pt x="560" y="21023"/>
                  </a:lnTo>
                  <a:lnTo>
                    <a:pt x="560" y="8748"/>
                  </a:lnTo>
                  <a:lnTo>
                    <a:pt x="14181" y="759"/>
                  </a:lnTo>
                  <a:close/>
                  <a:moveTo>
                    <a:pt x="14459" y="0"/>
                  </a:moveTo>
                  <a:cubicBezTo>
                    <a:pt x="14410" y="0"/>
                    <a:pt x="14359" y="15"/>
                    <a:pt x="14311" y="45"/>
                  </a:cubicBezTo>
                  <a:lnTo>
                    <a:pt x="143" y="8355"/>
                  </a:lnTo>
                  <a:cubicBezTo>
                    <a:pt x="60" y="8403"/>
                    <a:pt x="0" y="8498"/>
                    <a:pt x="0" y="8593"/>
                  </a:cubicBezTo>
                  <a:lnTo>
                    <a:pt x="0" y="21512"/>
                  </a:lnTo>
                  <a:cubicBezTo>
                    <a:pt x="0" y="21607"/>
                    <a:pt x="60" y="21702"/>
                    <a:pt x="143" y="21750"/>
                  </a:cubicBezTo>
                  <a:cubicBezTo>
                    <a:pt x="179" y="21774"/>
                    <a:pt x="226" y="21785"/>
                    <a:pt x="286" y="21785"/>
                  </a:cubicBezTo>
                  <a:cubicBezTo>
                    <a:pt x="334" y="21785"/>
                    <a:pt x="381" y="21774"/>
                    <a:pt x="429" y="21750"/>
                  </a:cubicBezTo>
                  <a:lnTo>
                    <a:pt x="14597" y="13534"/>
                  </a:lnTo>
                  <a:cubicBezTo>
                    <a:pt x="14681" y="13487"/>
                    <a:pt x="14728" y="13392"/>
                    <a:pt x="14740" y="13296"/>
                  </a:cubicBezTo>
                  <a:lnTo>
                    <a:pt x="14740" y="283"/>
                  </a:lnTo>
                  <a:cubicBezTo>
                    <a:pt x="14728" y="176"/>
                    <a:pt x="14681" y="92"/>
                    <a:pt x="14597" y="45"/>
                  </a:cubicBezTo>
                  <a:cubicBezTo>
                    <a:pt x="14556" y="15"/>
                    <a:pt x="14508" y="0"/>
                    <a:pt x="144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66"/>
            <p:cNvSpPr/>
            <p:nvPr/>
          </p:nvSpPr>
          <p:spPr>
            <a:xfrm>
              <a:off x="7607118" y="2849907"/>
              <a:ext cx="502705" cy="291249"/>
            </a:xfrm>
            <a:custGeom>
              <a:avLst/>
              <a:gdLst/>
              <a:ahLst/>
              <a:cxnLst/>
              <a:rect l="l" t="t" r="r" b="b"/>
              <a:pathLst>
                <a:path w="14906" h="8636" extrusionOk="0">
                  <a:moveTo>
                    <a:pt x="14502" y="0"/>
                  </a:moveTo>
                  <a:cubicBezTo>
                    <a:pt x="14457" y="0"/>
                    <a:pt x="14409" y="12"/>
                    <a:pt x="14359" y="40"/>
                  </a:cubicBezTo>
                  <a:cubicBezTo>
                    <a:pt x="10561" y="2218"/>
                    <a:pt x="655" y="7862"/>
                    <a:pt x="179" y="8100"/>
                  </a:cubicBezTo>
                  <a:cubicBezTo>
                    <a:pt x="72" y="8136"/>
                    <a:pt x="0" y="8243"/>
                    <a:pt x="0" y="8362"/>
                  </a:cubicBezTo>
                  <a:cubicBezTo>
                    <a:pt x="0" y="8505"/>
                    <a:pt x="120" y="8636"/>
                    <a:pt x="274" y="8636"/>
                  </a:cubicBezTo>
                  <a:cubicBezTo>
                    <a:pt x="370" y="8636"/>
                    <a:pt x="441" y="8636"/>
                    <a:pt x="14633" y="528"/>
                  </a:cubicBezTo>
                  <a:cubicBezTo>
                    <a:pt x="14905" y="366"/>
                    <a:pt x="14751" y="0"/>
                    <a:pt x="14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66"/>
            <p:cNvSpPr/>
            <p:nvPr/>
          </p:nvSpPr>
          <p:spPr>
            <a:xfrm>
              <a:off x="7733219" y="3110371"/>
              <a:ext cx="260492" cy="155270"/>
            </a:xfrm>
            <a:custGeom>
              <a:avLst/>
              <a:gdLst/>
              <a:ahLst/>
              <a:cxnLst/>
              <a:rect l="l" t="t" r="r" b="b"/>
              <a:pathLst>
                <a:path w="7724" h="4604" extrusionOk="0">
                  <a:moveTo>
                    <a:pt x="7323" y="0"/>
                  </a:moveTo>
                  <a:cubicBezTo>
                    <a:pt x="7277" y="0"/>
                    <a:pt x="7229" y="13"/>
                    <a:pt x="7179" y="44"/>
                  </a:cubicBezTo>
                  <a:lnTo>
                    <a:pt x="238" y="4092"/>
                  </a:lnTo>
                  <a:cubicBezTo>
                    <a:pt x="0" y="4235"/>
                    <a:pt x="95" y="4604"/>
                    <a:pt x="381" y="4604"/>
                  </a:cubicBezTo>
                  <a:cubicBezTo>
                    <a:pt x="429" y="4604"/>
                    <a:pt x="476" y="4592"/>
                    <a:pt x="524" y="4568"/>
                  </a:cubicBezTo>
                  <a:lnTo>
                    <a:pt x="7453" y="520"/>
                  </a:lnTo>
                  <a:cubicBezTo>
                    <a:pt x="7724" y="370"/>
                    <a:pt x="7564" y="0"/>
                    <a:pt x="73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66"/>
            <p:cNvSpPr/>
            <p:nvPr/>
          </p:nvSpPr>
          <p:spPr>
            <a:xfrm>
              <a:off x="7733219" y="3163759"/>
              <a:ext cx="260458" cy="155304"/>
            </a:xfrm>
            <a:custGeom>
              <a:avLst/>
              <a:gdLst/>
              <a:ahLst/>
              <a:cxnLst/>
              <a:rect l="l" t="t" r="r" b="b"/>
              <a:pathLst>
                <a:path w="7723" h="4605" extrusionOk="0">
                  <a:moveTo>
                    <a:pt x="7325" y="0"/>
                  </a:moveTo>
                  <a:cubicBezTo>
                    <a:pt x="7279" y="0"/>
                    <a:pt x="7229" y="13"/>
                    <a:pt x="7179" y="44"/>
                  </a:cubicBezTo>
                  <a:lnTo>
                    <a:pt x="238" y="4080"/>
                  </a:lnTo>
                  <a:cubicBezTo>
                    <a:pt x="0" y="4223"/>
                    <a:pt x="95" y="4604"/>
                    <a:pt x="381" y="4604"/>
                  </a:cubicBezTo>
                  <a:cubicBezTo>
                    <a:pt x="429" y="4592"/>
                    <a:pt x="476" y="4580"/>
                    <a:pt x="524" y="4557"/>
                  </a:cubicBezTo>
                  <a:lnTo>
                    <a:pt x="7453" y="520"/>
                  </a:lnTo>
                  <a:cubicBezTo>
                    <a:pt x="7723" y="361"/>
                    <a:pt x="7565" y="0"/>
                    <a:pt x="7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66"/>
            <p:cNvSpPr/>
            <p:nvPr/>
          </p:nvSpPr>
          <p:spPr>
            <a:xfrm>
              <a:off x="7733219" y="3216742"/>
              <a:ext cx="260458" cy="155304"/>
            </a:xfrm>
            <a:custGeom>
              <a:avLst/>
              <a:gdLst/>
              <a:ahLst/>
              <a:cxnLst/>
              <a:rect l="l" t="t" r="r" b="b"/>
              <a:pathLst>
                <a:path w="7723" h="4605" extrusionOk="0">
                  <a:moveTo>
                    <a:pt x="7325" y="1"/>
                  </a:moveTo>
                  <a:cubicBezTo>
                    <a:pt x="7279" y="1"/>
                    <a:pt x="7229" y="14"/>
                    <a:pt x="7179" y="45"/>
                  </a:cubicBezTo>
                  <a:lnTo>
                    <a:pt x="238" y="4081"/>
                  </a:lnTo>
                  <a:cubicBezTo>
                    <a:pt x="0" y="4224"/>
                    <a:pt x="95" y="4605"/>
                    <a:pt x="381" y="4605"/>
                  </a:cubicBezTo>
                  <a:cubicBezTo>
                    <a:pt x="429" y="4605"/>
                    <a:pt x="476" y="4581"/>
                    <a:pt x="524" y="4557"/>
                  </a:cubicBezTo>
                  <a:lnTo>
                    <a:pt x="7453" y="521"/>
                  </a:lnTo>
                  <a:cubicBezTo>
                    <a:pt x="7723" y="361"/>
                    <a:pt x="7565" y="1"/>
                    <a:pt x="73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66"/>
            <p:cNvSpPr/>
            <p:nvPr/>
          </p:nvSpPr>
          <p:spPr>
            <a:xfrm>
              <a:off x="7733219" y="3269758"/>
              <a:ext cx="260458" cy="155304"/>
            </a:xfrm>
            <a:custGeom>
              <a:avLst/>
              <a:gdLst/>
              <a:ahLst/>
              <a:cxnLst/>
              <a:rect l="l" t="t" r="r" b="b"/>
              <a:pathLst>
                <a:path w="7723" h="4605" extrusionOk="0">
                  <a:moveTo>
                    <a:pt x="7325" y="0"/>
                  </a:moveTo>
                  <a:cubicBezTo>
                    <a:pt x="7279" y="0"/>
                    <a:pt x="7229" y="14"/>
                    <a:pt x="7179" y="44"/>
                  </a:cubicBezTo>
                  <a:lnTo>
                    <a:pt x="238" y="4081"/>
                  </a:lnTo>
                  <a:cubicBezTo>
                    <a:pt x="0" y="4224"/>
                    <a:pt x="95" y="4605"/>
                    <a:pt x="381" y="4605"/>
                  </a:cubicBezTo>
                  <a:cubicBezTo>
                    <a:pt x="429" y="4605"/>
                    <a:pt x="476" y="4593"/>
                    <a:pt x="524" y="4569"/>
                  </a:cubicBezTo>
                  <a:lnTo>
                    <a:pt x="7453" y="521"/>
                  </a:lnTo>
                  <a:cubicBezTo>
                    <a:pt x="7723" y="361"/>
                    <a:pt x="7565" y="0"/>
                    <a:pt x="73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66"/>
            <p:cNvSpPr/>
            <p:nvPr/>
          </p:nvSpPr>
          <p:spPr>
            <a:xfrm>
              <a:off x="7052567" y="2211952"/>
              <a:ext cx="491947" cy="570627"/>
            </a:xfrm>
            <a:custGeom>
              <a:avLst/>
              <a:gdLst/>
              <a:ahLst/>
              <a:cxnLst/>
              <a:rect l="l" t="t" r="r" b="b"/>
              <a:pathLst>
                <a:path w="14587" h="16920" extrusionOk="0">
                  <a:moveTo>
                    <a:pt x="1" y="1"/>
                  </a:moveTo>
                  <a:lnTo>
                    <a:pt x="1" y="1"/>
                  </a:lnTo>
                  <a:cubicBezTo>
                    <a:pt x="1168" y="1834"/>
                    <a:pt x="215" y="8645"/>
                    <a:pt x="215" y="8645"/>
                  </a:cubicBezTo>
                  <a:lnTo>
                    <a:pt x="14288" y="16920"/>
                  </a:lnTo>
                  <a:lnTo>
                    <a:pt x="14586" y="16920"/>
                  </a:lnTo>
                  <a:cubicBezTo>
                    <a:pt x="11943" y="4025"/>
                    <a:pt x="1" y="1"/>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66"/>
            <p:cNvSpPr/>
            <p:nvPr/>
          </p:nvSpPr>
          <p:spPr>
            <a:xfrm>
              <a:off x="7040695" y="2202610"/>
              <a:ext cx="513834" cy="589209"/>
            </a:xfrm>
            <a:custGeom>
              <a:avLst/>
              <a:gdLst/>
              <a:ahLst/>
              <a:cxnLst/>
              <a:rect l="l" t="t" r="r" b="b"/>
              <a:pathLst>
                <a:path w="15236" h="17471" extrusionOk="0">
                  <a:moveTo>
                    <a:pt x="877" y="778"/>
                  </a:moveTo>
                  <a:lnTo>
                    <a:pt x="877" y="778"/>
                  </a:lnTo>
                  <a:cubicBezTo>
                    <a:pt x="3294" y="1802"/>
                    <a:pt x="12188" y="6219"/>
                    <a:pt x="14569" y="16827"/>
                  </a:cubicBezTo>
                  <a:lnTo>
                    <a:pt x="878" y="8768"/>
                  </a:lnTo>
                  <a:lnTo>
                    <a:pt x="878" y="8768"/>
                  </a:lnTo>
                  <a:cubicBezTo>
                    <a:pt x="1012" y="7721"/>
                    <a:pt x="1565" y="2996"/>
                    <a:pt x="877" y="778"/>
                  </a:cubicBezTo>
                  <a:close/>
                  <a:moveTo>
                    <a:pt x="353" y="0"/>
                  </a:moveTo>
                  <a:cubicBezTo>
                    <a:pt x="148" y="0"/>
                    <a:pt x="1" y="224"/>
                    <a:pt x="115" y="421"/>
                  </a:cubicBezTo>
                  <a:cubicBezTo>
                    <a:pt x="1043" y="1849"/>
                    <a:pt x="555" y="7005"/>
                    <a:pt x="293" y="8874"/>
                  </a:cubicBezTo>
                  <a:cubicBezTo>
                    <a:pt x="281" y="8981"/>
                    <a:pt x="329" y="9088"/>
                    <a:pt x="424" y="9148"/>
                  </a:cubicBezTo>
                  <a:lnTo>
                    <a:pt x="14498" y="17435"/>
                  </a:lnTo>
                  <a:cubicBezTo>
                    <a:pt x="14539" y="17459"/>
                    <a:pt x="14587" y="17470"/>
                    <a:pt x="14636" y="17470"/>
                  </a:cubicBezTo>
                  <a:cubicBezTo>
                    <a:pt x="14685" y="17470"/>
                    <a:pt x="14736" y="17459"/>
                    <a:pt x="14783" y="17435"/>
                  </a:cubicBezTo>
                  <a:cubicBezTo>
                    <a:pt x="14831" y="17459"/>
                    <a:pt x="14879" y="17470"/>
                    <a:pt x="14926" y="17470"/>
                  </a:cubicBezTo>
                  <a:lnTo>
                    <a:pt x="14986" y="17470"/>
                  </a:lnTo>
                  <a:cubicBezTo>
                    <a:pt x="15140" y="17435"/>
                    <a:pt x="15236" y="17292"/>
                    <a:pt x="15200" y="17149"/>
                  </a:cubicBezTo>
                  <a:cubicBezTo>
                    <a:pt x="12569" y="4243"/>
                    <a:pt x="567" y="52"/>
                    <a:pt x="448" y="16"/>
                  </a:cubicBezTo>
                  <a:cubicBezTo>
                    <a:pt x="416" y="5"/>
                    <a:pt x="384" y="0"/>
                    <a:pt x="3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66"/>
            <p:cNvSpPr/>
            <p:nvPr/>
          </p:nvSpPr>
          <p:spPr>
            <a:xfrm>
              <a:off x="7670556" y="1851391"/>
              <a:ext cx="491913" cy="570593"/>
            </a:xfrm>
            <a:custGeom>
              <a:avLst/>
              <a:gdLst/>
              <a:ahLst/>
              <a:cxnLst/>
              <a:rect l="l" t="t" r="r" b="b"/>
              <a:pathLst>
                <a:path w="14586" h="16919" extrusionOk="0">
                  <a:moveTo>
                    <a:pt x="1" y="0"/>
                  </a:moveTo>
                  <a:cubicBezTo>
                    <a:pt x="1179" y="1834"/>
                    <a:pt x="227" y="8644"/>
                    <a:pt x="227" y="8644"/>
                  </a:cubicBezTo>
                  <a:lnTo>
                    <a:pt x="14288" y="16919"/>
                  </a:lnTo>
                  <a:lnTo>
                    <a:pt x="14586" y="16919"/>
                  </a:lnTo>
                  <a:cubicBezTo>
                    <a:pt x="11943" y="4036"/>
                    <a:pt x="1" y="0"/>
                    <a:pt x="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66"/>
            <p:cNvSpPr/>
            <p:nvPr/>
          </p:nvSpPr>
          <p:spPr>
            <a:xfrm>
              <a:off x="7660506" y="1841914"/>
              <a:ext cx="512013" cy="589715"/>
            </a:xfrm>
            <a:custGeom>
              <a:avLst/>
              <a:gdLst/>
              <a:ahLst/>
              <a:cxnLst/>
              <a:rect l="l" t="t" r="r" b="b"/>
              <a:pathLst>
                <a:path w="15182" h="17486" extrusionOk="0">
                  <a:moveTo>
                    <a:pt x="823" y="781"/>
                  </a:moveTo>
                  <a:cubicBezTo>
                    <a:pt x="3239" y="1805"/>
                    <a:pt x="12133" y="6234"/>
                    <a:pt x="14515" y="16843"/>
                  </a:cubicBezTo>
                  <a:lnTo>
                    <a:pt x="823" y="8782"/>
                  </a:lnTo>
                  <a:cubicBezTo>
                    <a:pt x="953" y="7770"/>
                    <a:pt x="1525" y="3019"/>
                    <a:pt x="823" y="781"/>
                  </a:cubicBezTo>
                  <a:close/>
                  <a:moveTo>
                    <a:pt x="299" y="0"/>
                  </a:moveTo>
                  <a:cubicBezTo>
                    <a:pt x="214" y="0"/>
                    <a:pt x="137" y="45"/>
                    <a:pt x="84" y="114"/>
                  </a:cubicBezTo>
                  <a:cubicBezTo>
                    <a:pt x="13" y="198"/>
                    <a:pt x="1" y="329"/>
                    <a:pt x="72" y="424"/>
                  </a:cubicBezTo>
                  <a:cubicBezTo>
                    <a:pt x="989" y="1865"/>
                    <a:pt x="513" y="7020"/>
                    <a:pt x="251" y="8889"/>
                  </a:cubicBezTo>
                  <a:cubicBezTo>
                    <a:pt x="227" y="8996"/>
                    <a:pt x="287" y="9104"/>
                    <a:pt x="382" y="9163"/>
                  </a:cubicBezTo>
                  <a:lnTo>
                    <a:pt x="14443" y="17438"/>
                  </a:lnTo>
                  <a:cubicBezTo>
                    <a:pt x="14491" y="17468"/>
                    <a:pt x="14541" y="17483"/>
                    <a:pt x="14591" y="17483"/>
                  </a:cubicBezTo>
                  <a:cubicBezTo>
                    <a:pt x="14640" y="17483"/>
                    <a:pt x="14687" y="17468"/>
                    <a:pt x="14729" y="17438"/>
                  </a:cubicBezTo>
                  <a:cubicBezTo>
                    <a:pt x="14777" y="17462"/>
                    <a:pt x="14824" y="17486"/>
                    <a:pt x="14884" y="17486"/>
                  </a:cubicBezTo>
                  <a:cubicBezTo>
                    <a:pt x="14896" y="17486"/>
                    <a:pt x="14920" y="17474"/>
                    <a:pt x="14931" y="17474"/>
                  </a:cubicBezTo>
                  <a:cubicBezTo>
                    <a:pt x="15086" y="17438"/>
                    <a:pt x="15181" y="17295"/>
                    <a:pt x="15158" y="17152"/>
                  </a:cubicBezTo>
                  <a:cubicBezTo>
                    <a:pt x="12514" y="4246"/>
                    <a:pt x="513" y="55"/>
                    <a:pt x="394" y="19"/>
                  </a:cubicBezTo>
                  <a:cubicBezTo>
                    <a:pt x="362" y="6"/>
                    <a:pt x="330" y="0"/>
                    <a:pt x="299"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66"/>
            <p:cNvSpPr/>
            <p:nvPr/>
          </p:nvSpPr>
          <p:spPr>
            <a:xfrm>
              <a:off x="7052567" y="1851391"/>
              <a:ext cx="1109485" cy="931586"/>
            </a:xfrm>
            <a:custGeom>
              <a:avLst/>
              <a:gdLst/>
              <a:ahLst/>
              <a:cxnLst/>
              <a:rect l="l" t="t" r="r" b="b"/>
              <a:pathLst>
                <a:path w="32898" h="27623" extrusionOk="0">
                  <a:moveTo>
                    <a:pt x="18325" y="0"/>
                  </a:moveTo>
                  <a:cubicBezTo>
                    <a:pt x="10276" y="7739"/>
                    <a:pt x="1" y="10692"/>
                    <a:pt x="1" y="10692"/>
                  </a:cubicBezTo>
                  <a:cubicBezTo>
                    <a:pt x="7704" y="13514"/>
                    <a:pt x="14598" y="27622"/>
                    <a:pt x="14598" y="27622"/>
                  </a:cubicBezTo>
                  <a:lnTo>
                    <a:pt x="32898" y="16907"/>
                  </a:lnTo>
                  <a:cubicBezTo>
                    <a:pt x="31017" y="4370"/>
                    <a:pt x="18325" y="0"/>
                    <a:pt x="18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66"/>
            <p:cNvSpPr/>
            <p:nvPr/>
          </p:nvSpPr>
          <p:spPr>
            <a:xfrm>
              <a:off x="7040931" y="1841779"/>
              <a:ext cx="1131575" cy="950438"/>
            </a:xfrm>
            <a:custGeom>
              <a:avLst/>
              <a:gdLst/>
              <a:ahLst/>
              <a:cxnLst/>
              <a:rect l="l" t="t" r="r" b="b"/>
              <a:pathLst>
                <a:path w="33553" h="28182" extrusionOk="0">
                  <a:moveTo>
                    <a:pt x="18741" y="607"/>
                  </a:moveTo>
                  <a:cubicBezTo>
                    <a:pt x="20182" y="1154"/>
                    <a:pt x="31135" y="5702"/>
                    <a:pt x="32945" y="17049"/>
                  </a:cubicBezTo>
                  <a:lnTo>
                    <a:pt x="15062" y="27515"/>
                  </a:lnTo>
                  <a:cubicBezTo>
                    <a:pt x="13776" y="25038"/>
                    <a:pt x="12347" y="22645"/>
                    <a:pt x="10764" y="20347"/>
                  </a:cubicBezTo>
                  <a:cubicBezTo>
                    <a:pt x="7430" y="15525"/>
                    <a:pt x="4192" y="12394"/>
                    <a:pt x="1156" y="11013"/>
                  </a:cubicBezTo>
                  <a:cubicBezTo>
                    <a:pt x="3644" y="10167"/>
                    <a:pt x="11990" y="7036"/>
                    <a:pt x="18741" y="607"/>
                  </a:cubicBezTo>
                  <a:close/>
                  <a:moveTo>
                    <a:pt x="18684" y="0"/>
                  </a:moveTo>
                  <a:cubicBezTo>
                    <a:pt x="18610" y="0"/>
                    <a:pt x="18542" y="24"/>
                    <a:pt x="18491" y="83"/>
                  </a:cubicBezTo>
                  <a:cubicBezTo>
                    <a:pt x="10585" y="7667"/>
                    <a:pt x="382" y="10667"/>
                    <a:pt x="274" y="10703"/>
                  </a:cubicBezTo>
                  <a:cubicBezTo>
                    <a:pt x="13" y="10774"/>
                    <a:pt x="1" y="11132"/>
                    <a:pt x="263" y="11227"/>
                  </a:cubicBezTo>
                  <a:cubicBezTo>
                    <a:pt x="7764" y="13989"/>
                    <a:pt x="14633" y="27884"/>
                    <a:pt x="14705" y="28027"/>
                  </a:cubicBezTo>
                  <a:cubicBezTo>
                    <a:pt x="14741" y="28086"/>
                    <a:pt x="14800" y="28146"/>
                    <a:pt x="14872" y="28169"/>
                  </a:cubicBezTo>
                  <a:cubicBezTo>
                    <a:pt x="14895" y="28181"/>
                    <a:pt x="14919" y="28181"/>
                    <a:pt x="14943" y="28181"/>
                  </a:cubicBezTo>
                  <a:cubicBezTo>
                    <a:pt x="15003" y="28181"/>
                    <a:pt x="15050" y="28169"/>
                    <a:pt x="15086" y="28134"/>
                  </a:cubicBezTo>
                  <a:lnTo>
                    <a:pt x="33398" y="17418"/>
                  </a:lnTo>
                  <a:cubicBezTo>
                    <a:pt x="33493" y="17359"/>
                    <a:pt x="33552" y="17251"/>
                    <a:pt x="33529" y="17144"/>
                  </a:cubicBezTo>
                  <a:cubicBezTo>
                    <a:pt x="31647" y="4583"/>
                    <a:pt x="18908" y="59"/>
                    <a:pt x="18777" y="11"/>
                  </a:cubicBezTo>
                  <a:cubicBezTo>
                    <a:pt x="18746" y="4"/>
                    <a:pt x="18714" y="0"/>
                    <a:pt x="186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ANALYSIS</a:t>
            </a:r>
            <a:endParaRPr dirty="0"/>
          </a:p>
        </p:txBody>
      </p:sp>
      <p:pic>
        <p:nvPicPr>
          <p:cNvPr id="20484" name="Picture 4" descr="Overall Equipment Effectiveness (OEE): An Overview | Reliable Plant">
            <a:extLst>
              <a:ext uri="{FF2B5EF4-FFF2-40B4-BE49-F238E27FC236}">
                <a16:creationId xmlns:a16="http://schemas.microsoft.com/office/drawing/2014/main" id="{D788243B-F484-56F2-68D9-2608D566E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1409700"/>
            <a:ext cx="714375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93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2"/>
        <p:cNvGrpSpPr/>
        <p:nvPr/>
      </p:nvGrpSpPr>
      <p:grpSpPr>
        <a:xfrm>
          <a:off x="0" y="0"/>
          <a:ext cx="0" cy="0"/>
          <a:chOff x="0" y="0"/>
          <a:chExt cx="0" cy="0"/>
        </a:xfrm>
      </p:grpSpPr>
      <p:sp>
        <p:nvSpPr>
          <p:cNvPr id="1263" name="Google Shape;1263;p39"/>
          <p:cNvSpPr txBox="1">
            <a:spLocks noGrp="1"/>
          </p:cNvSpPr>
          <p:nvPr>
            <p:ph type="title"/>
          </p:nvPr>
        </p:nvSpPr>
        <p:spPr>
          <a:xfrm>
            <a:off x="758775" y="381193"/>
            <a:ext cx="76263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1264" name="Google Shape;1264;p39"/>
          <p:cNvSpPr txBox="1">
            <a:spLocks noGrp="1"/>
          </p:cNvSpPr>
          <p:nvPr>
            <p:ph type="title" idx="2"/>
          </p:nvPr>
        </p:nvSpPr>
        <p:spPr>
          <a:xfrm>
            <a:off x="1071275" y="1430800"/>
            <a:ext cx="896400" cy="64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01</a:t>
            </a:r>
            <a:endParaRPr/>
          </a:p>
        </p:txBody>
      </p:sp>
      <p:sp>
        <p:nvSpPr>
          <p:cNvPr id="1265" name="Google Shape;1265;p39"/>
          <p:cNvSpPr txBox="1">
            <a:spLocks noGrp="1"/>
          </p:cNvSpPr>
          <p:nvPr>
            <p:ph type="title" idx="3"/>
          </p:nvPr>
        </p:nvSpPr>
        <p:spPr>
          <a:xfrm>
            <a:off x="1967625" y="1430847"/>
            <a:ext cx="2390100" cy="64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Understanding OEE</a:t>
            </a:r>
            <a:endParaRPr dirty="0"/>
          </a:p>
        </p:txBody>
      </p:sp>
      <p:sp>
        <p:nvSpPr>
          <p:cNvPr id="1266" name="Google Shape;1266;p39"/>
          <p:cNvSpPr txBox="1">
            <a:spLocks noGrp="1"/>
          </p:cNvSpPr>
          <p:nvPr>
            <p:ph type="title" idx="4"/>
          </p:nvPr>
        </p:nvSpPr>
        <p:spPr>
          <a:xfrm>
            <a:off x="1967625" y="2073697"/>
            <a:ext cx="23901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History and Definition</a:t>
            </a:r>
            <a:endParaRPr dirty="0"/>
          </a:p>
        </p:txBody>
      </p:sp>
      <p:sp>
        <p:nvSpPr>
          <p:cNvPr id="1267" name="Google Shape;1267;p39"/>
          <p:cNvSpPr txBox="1">
            <a:spLocks noGrp="1"/>
          </p:cNvSpPr>
          <p:nvPr>
            <p:ph type="title" idx="5"/>
          </p:nvPr>
        </p:nvSpPr>
        <p:spPr>
          <a:xfrm>
            <a:off x="4717150" y="1430800"/>
            <a:ext cx="896400" cy="64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02</a:t>
            </a:r>
            <a:endParaRPr/>
          </a:p>
        </p:txBody>
      </p:sp>
      <p:sp>
        <p:nvSpPr>
          <p:cNvPr id="1268" name="Google Shape;1268;p39"/>
          <p:cNvSpPr txBox="1">
            <a:spLocks noGrp="1"/>
          </p:cNvSpPr>
          <p:nvPr>
            <p:ph type="title" idx="6"/>
          </p:nvPr>
        </p:nvSpPr>
        <p:spPr>
          <a:xfrm>
            <a:off x="5613300" y="1430847"/>
            <a:ext cx="2390100" cy="64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as a Business Tool</a:t>
            </a:r>
            <a:endParaRPr dirty="0"/>
          </a:p>
        </p:txBody>
      </p:sp>
      <p:sp>
        <p:nvSpPr>
          <p:cNvPr id="1269" name="Google Shape;1269;p39"/>
          <p:cNvSpPr txBox="1">
            <a:spLocks noGrp="1"/>
          </p:cNvSpPr>
          <p:nvPr>
            <p:ph type="title" idx="7"/>
          </p:nvPr>
        </p:nvSpPr>
        <p:spPr>
          <a:xfrm>
            <a:off x="5613300" y="2073697"/>
            <a:ext cx="23901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Benefits of using OEE</a:t>
            </a:r>
            <a:endParaRPr dirty="0"/>
          </a:p>
        </p:txBody>
      </p:sp>
      <p:sp>
        <p:nvSpPr>
          <p:cNvPr id="1270" name="Google Shape;1270;p39"/>
          <p:cNvSpPr txBox="1">
            <a:spLocks noGrp="1"/>
          </p:cNvSpPr>
          <p:nvPr>
            <p:ph type="title" idx="8"/>
          </p:nvPr>
        </p:nvSpPr>
        <p:spPr>
          <a:xfrm>
            <a:off x="1071275" y="3020500"/>
            <a:ext cx="896400" cy="64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03</a:t>
            </a:r>
            <a:endParaRPr/>
          </a:p>
        </p:txBody>
      </p:sp>
      <p:sp>
        <p:nvSpPr>
          <p:cNvPr id="1271" name="Google Shape;1271;p39"/>
          <p:cNvSpPr txBox="1">
            <a:spLocks noGrp="1"/>
          </p:cNvSpPr>
          <p:nvPr>
            <p:ph type="title" idx="9"/>
          </p:nvPr>
        </p:nvSpPr>
        <p:spPr>
          <a:xfrm>
            <a:off x="1967625" y="3020622"/>
            <a:ext cx="2390100" cy="64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Calculation</a:t>
            </a:r>
            <a:endParaRPr dirty="0"/>
          </a:p>
        </p:txBody>
      </p:sp>
      <p:sp>
        <p:nvSpPr>
          <p:cNvPr id="1272" name="Google Shape;1272;p39"/>
          <p:cNvSpPr txBox="1">
            <a:spLocks noGrp="1"/>
          </p:cNvSpPr>
          <p:nvPr>
            <p:ph type="title" idx="13"/>
          </p:nvPr>
        </p:nvSpPr>
        <p:spPr>
          <a:xfrm>
            <a:off x="1967500" y="3610244"/>
            <a:ext cx="23901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Components</a:t>
            </a:r>
            <a:endParaRPr dirty="0"/>
          </a:p>
        </p:txBody>
      </p:sp>
      <p:sp>
        <p:nvSpPr>
          <p:cNvPr id="1273" name="Google Shape;1273;p39"/>
          <p:cNvSpPr txBox="1">
            <a:spLocks noGrp="1"/>
          </p:cNvSpPr>
          <p:nvPr>
            <p:ph type="title" idx="14"/>
          </p:nvPr>
        </p:nvSpPr>
        <p:spPr>
          <a:xfrm>
            <a:off x="4717150" y="3020500"/>
            <a:ext cx="896400" cy="6429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04</a:t>
            </a:r>
            <a:endParaRPr/>
          </a:p>
        </p:txBody>
      </p:sp>
      <p:sp>
        <p:nvSpPr>
          <p:cNvPr id="1274" name="Google Shape;1274;p39"/>
          <p:cNvSpPr txBox="1">
            <a:spLocks noGrp="1"/>
          </p:cNvSpPr>
          <p:nvPr>
            <p:ph type="title" idx="15"/>
          </p:nvPr>
        </p:nvSpPr>
        <p:spPr>
          <a:xfrm>
            <a:off x="5613300" y="3020622"/>
            <a:ext cx="2390100" cy="642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as a driver for Improvement</a:t>
            </a:r>
            <a:endParaRPr dirty="0"/>
          </a:p>
        </p:txBody>
      </p:sp>
      <p:sp>
        <p:nvSpPr>
          <p:cNvPr id="1275" name="Google Shape;1275;p39"/>
          <p:cNvSpPr txBox="1">
            <a:spLocks noGrp="1"/>
          </p:cNvSpPr>
          <p:nvPr>
            <p:ph type="title" idx="16"/>
          </p:nvPr>
        </p:nvSpPr>
        <p:spPr>
          <a:xfrm>
            <a:off x="5613300" y="3663397"/>
            <a:ext cx="2390100" cy="531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Analysis, Improvement</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ANALYSIS</a:t>
            </a:r>
            <a:endParaRPr dirty="0"/>
          </a:p>
        </p:txBody>
      </p:sp>
      <p:pic>
        <p:nvPicPr>
          <p:cNvPr id="2" name="Picture 1">
            <a:extLst>
              <a:ext uri="{FF2B5EF4-FFF2-40B4-BE49-F238E27FC236}">
                <a16:creationId xmlns:a16="http://schemas.microsoft.com/office/drawing/2014/main" id="{43A8478B-7F90-C89E-771C-C035FB432FAC}"/>
              </a:ext>
            </a:extLst>
          </p:cNvPr>
          <p:cNvPicPr>
            <a:picLocks noChangeAspect="1"/>
          </p:cNvPicPr>
          <p:nvPr/>
        </p:nvPicPr>
        <p:blipFill>
          <a:blip r:embed="rId3"/>
          <a:stretch>
            <a:fillRect/>
          </a:stretch>
        </p:blipFill>
        <p:spPr>
          <a:xfrm>
            <a:off x="1861466" y="857950"/>
            <a:ext cx="5421068" cy="3847208"/>
          </a:xfrm>
          <a:prstGeom prst="rect">
            <a:avLst/>
          </a:prstGeom>
        </p:spPr>
      </p:pic>
    </p:spTree>
    <p:extLst>
      <p:ext uri="{BB962C8B-B14F-4D97-AF65-F5344CB8AC3E}">
        <p14:creationId xmlns:p14="http://schemas.microsoft.com/office/powerpoint/2010/main" val="24184830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ANALYSIS</a:t>
            </a:r>
            <a:endParaRPr dirty="0"/>
          </a:p>
        </p:txBody>
      </p:sp>
      <p:pic>
        <p:nvPicPr>
          <p:cNvPr id="15368" name="Picture 8" descr="OEE Factors: Availability, Performance, and Quality | OEE">
            <a:extLst>
              <a:ext uri="{FF2B5EF4-FFF2-40B4-BE49-F238E27FC236}">
                <a16:creationId xmlns:a16="http://schemas.microsoft.com/office/drawing/2014/main" id="{D6A51D9C-924D-AD8F-ACD4-BC44BC50C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409" y="1181100"/>
            <a:ext cx="7863181"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1552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ANALYSIS</a:t>
            </a:r>
            <a:endParaRPr dirty="0"/>
          </a:p>
        </p:txBody>
      </p:sp>
      <p:pic>
        <p:nvPicPr>
          <p:cNvPr id="16386" name="Picture 2" descr="Overall Equipment Effectiveness (OEE) - A Practical Guide">
            <a:extLst>
              <a:ext uri="{FF2B5EF4-FFF2-40B4-BE49-F238E27FC236}">
                <a16:creationId xmlns:a16="http://schemas.microsoft.com/office/drawing/2014/main" id="{17C86537-0514-4557-E1CF-38EC1E3087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62" b="5247"/>
          <a:stretch/>
        </p:blipFill>
        <p:spPr bwMode="auto">
          <a:xfrm>
            <a:off x="-171450" y="1466850"/>
            <a:ext cx="9467850" cy="3009900"/>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9349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ANALYSIS</a:t>
            </a:r>
            <a:endParaRPr dirty="0"/>
          </a:p>
        </p:txBody>
      </p:sp>
      <p:pic>
        <p:nvPicPr>
          <p:cNvPr id="19458" name="Picture 2" descr="OEE Sample Calculations | Blog Eris">
            <a:extLst>
              <a:ext uri="{FF2B5EF4-FFF2-40B4-BE49-F238E27FC236}">
                <a16:creationId xmlns:a16="http://schemas.microsoft.com/office/drawing/2014/main" id="{C0A9FFAD-0A4F-E96D-3687-650791F94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348" y="1011042"/>
            <a:ext cx="6386513" cy="4081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309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IMPROVEMENT</a:t>
            </a:r>
            <a:endParaRPr dirty="0"/>
          </a:p>
        </p:txBody>
      </p:sp>
      <p:pic>
        <p:nvPicPr>
          <p:cNvPr id="18436" name="Picture 4" descr="Overall Equipment Effectiveness (OEE) – REIV">
            <a:extLst>
              <a:ext uri="{FF2B5EF4-FFF2-40B4-BE49-F238E27FC236}">
                <a16:creationId xmlns:a16="http://schemas.microsoft.com/office/drawing/2014/main" id="{84489CC3-180F-EC8E-9E9A-911D10F65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98" y="877692"/>
            <a:ext cx="6677026" cy="408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28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IMPROVEMENT</a:t>
            </a:r>
            <a:endParaRPr dirty="0"/>
          </a:p>
        </p:txBody>
      </p:sp>
      <p:pic>
        <p:nvPicPr>
          <p:cNvPr id="22530" name="Picture 2" descr="OEE Waterfall Chart | AllAboutLean.com">
            <a:extLst>
              <a:ext uri="{FF2B5EF4-FFF2-40B4-BE49-F238E27FC236}">
                <a16:creationId xmlns:a16="http://schemas.microsoft.com/office/drawing/2014/main" id="{8848D3D1-2603-BDC7-E3C6-01652BE2E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498" y="1011042"/>
            <a:ext cx="6196440" cy="3514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9422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IMPROVEMENT</a:t>
            </a:r>
            <a:endParaRPr dirty="0"/>
          </a:p>
        </p:txBody>
      </p:sp>
      <p:pic>
        <p:nvPicPr>
          <p:cNvPr id="21508" name="Picture 4" descr="How to use OEE waterfall reports to add value to food manufacturing  operations — Automation, processing &amp; powder handling with robots - OAL">
            <a:extLst>
              <a:ext uri="{FF2B5EF4-FFF2-40B4-BE49-F238E27FC236}">
                <a16:creationId xmlns:a16="http://schemas.microsoft.com/office/drawing/2014/main" id="{9728FF4F-A611-17EB-F3D3-423DD9A9CE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583" b="9588"/>
          <a:stretch/>
        </p:blipFill>
        <p:spPr bwMode="auto">
          <a:xfrm>
            <a:off x="682690" y="1097135"/>
            <a:ext cx="7778619" cy="29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8811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IMPROVEMENT</a:t>
            </a:r>
            <a:endParaRPr dirty="0"/>
          </a:p>
        </p:txBody>
      </p:sp>
      <p:pic>
        <p:nvPicPr>
          <p:cNvPr id="23554" name="Picture 2" descr="Improving OEE: Analyzing The 6 Big Losses - dataPARC">
            <a:extLst>
              <a:ext uri="{FF2B5EF4-FFF2-40B4-BE49-F238E27FC236}">
                <a16:creationId xmlns:a16="http://schemas.microsoft.com/office/drawing/2014/main" id="{1E378FB0-7EDB-5C89-209A-E1DD2D5FCC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652" y="1011042"/>
            <a:ext cx="7132696" cy="3478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167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258202" y="43834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OEE IMPROVEMENT</a:t>
            </a:r>
            <a:endParaRPr dirty="0"/>
          </a:p>
        </p:txBody>
      </p:sp>
      <p:pic>
        <p:nvPicPr>
          <p:cNvPr id="2" name="Picture 1">
            <a:extLst>
              <a:ext uri="{FF2B5EF4-FFF2-40B4-BE49-F238E27FC236}">
                <a16:creationId xmlns:a16="http://schemas.microsoft.com/office/drawing/2014/main" id="{EDA10B0D-D977-0D6F-763A-D0907843557B}"/>
              </a:ext>
            </a:extLst>
          </p:cNvPr>
          <p:cNvPicPr>
            <a:picLocks noChangeAspect="1"/>
          </p:cNvPicPr>
          <p:nvPr/>
        </p:nvPicPr>
        <p:blipFill>
          <a:blip r:embed="rId3"/>
          <a:stretch>
            <a:fillRect/>
          </a:stretch>
        </p:blipFill>
        <p:spPr>
          <a:xfrm>
            <a:off x="1259498" y="1011043"/>
            <a:ext cx="6150952" cy="3725224"/>
          </a:xfrm>
          <a:prstGeom prst="rect">
            <a:avLst/>
          </a:prstGeom>
        </p:spPr>
      </p:pic>
    </p:spTree>
    <p:extLst>
      <p:ext uri="{BB962C8B-B14F-4D97-AF65-F5344CB8AC3E}">
        <p14:creationId xmlns:p14="http://schemas.microsoft.com/office/powerpoint/2010/main" val="717338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758850" y="2285400"/>
            <a:ext cx="7626300" cy="572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dirty="0"/>
              <a:t>OEE FINAL REMINDERS!</a:t>
            </a:r>
            <a:endParaRPr dirty="0"/>
          </a:p>
        </p:txBody>
      </p:sp>
    </p:spTree>
    <p:extLst>
      <p:ext uri="{BB962C8B-B14F-4D97-AF65-F5344CB8AC3E}">
        <p14:creationId xmlns:p14="http://schemas.microsoft.com/office/powerpoint/2010/main" val="1628256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41"/>
          <p:cNvSpPr txBox="1">
            <a:spLocks noGrp="1"/>
          </p:cNvSpPr>
          <p:nvPr>
            <p:ph type="title"/>
          </p:nvPr>
        </p:nvSpPr>
        <p:spPr>
          <a:xfrm>
            <a:off x="1093250" y="1651150"/>
            <a:ext cx="4276500" cy="2023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Understanding</a:t>
            </a:r>
            <a:br>
              <a:rPr lang="en" dirty="0"/>
            </a:br>
            <a:r>
              <a:rPr lang="en" dirty="0"/>
              <a:t>OEE</a:t>
            </a:r>
            <a:endParaRPr dirty="0"/>
          </a:p>
        </p:txBody>
      </p:sp>
      <p:sp>
        <p:nvSpPr>
          <p:cNvPr id="1297" name="Google Shape;1297;p41"/>
          <p:cNvSpPr txBox="1">
            <a:spLocks noGrp="1"/>
          </p:cNvSpPr>
          <p:nvPr>
            <p:ph type="title" idx="2"/>
          </p:nvPr>
        </p:nvSpPr>
        <p:spPr>
          <a:xfrm>
            <a:off x="1093250" y="722950"/>
            <a:ext cx="1407300" cy="92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grpSp>
        <p:nvGrpSpPr>
          <p:cNvPr id="1298" name="Google Shape;1298;p41"/>
          <p:cNvGrpSpPr/>
          <p:nvPr/>
        </p:nvGrpSpPr>
        <p:grpSpPr>
          <a:xfrm>
            <a:off x="5063525" y="1171325"/>
            <a:ext cx="3536359" cy="3107407"/>
            <a:chOff x="5063525" y="1171325"/>
            <a:chExt cx="3536359" cy="3107407"/>
          </a:xfrm>
        </p:grpSpPr>
        <p:sp>
          <p:nvSpPr>
            <p:cNvPr id="1299" name="Google Shape;1299;p41"/>
            <p:cNvSpPr/>
            <p:nvPr/>
          </p:nvSpPr>
          <p:spPr>
            <a:xfrm>
              <a:off x="5063525" y="2009045"/>
              <a:ext cx="3536359" cy="2269687"/>
            </a:xfrm>
            <a:custGeom>
              <a:avLst/>
              <a:gdLst/>
              <a:ahLst/>
              <a:cxnLst/>
              <a:rect l="l" t="t" r="r" b="b"/>
              <a:pathLst>
                <a:path w="130505" h="83760" extrusionOk="0">
                  <a:moveTo>
                    <a:pt x="74730" y="1"/>
                  </a:moveTo>
                  <a:cubicBezTo>
                    <a:pt x="74248" y="1"/>
                    <a:pt x="73766" y="126"/>
                    <a:pt x="73331" y="376"/>
                  </a:cubicBezTo>
                  <a:lnTo>
                    <a:pt x="1834" y="42190"/>
                  </a:lnTo>
                  <a:cubicBezTo>
                    <a:pt x="12" y="43262"/>
                    <a:pt x="0" y="45893"/>
                    <a:pt x="1822" y="46965"/>
                  </a:cubicBezTo>
                  <a:lnTo>
                    <a:pt x="63556" y="83374"/>
                  </a:lnTo>
                  <a:cubicBezTo>
                    <a:pt x="63987" y="83631"/>
                    <a:pt x="64472" y="83759"/>
                    <a:pt x="64958" y="83759"/>
                  </a:cubicBezTo>
                  <a:cubicBezTo>
                    <a:pt x="65437" y="83759"/>
                    <a:pt x="65916" y="83634"/>
                    <a:pt x="66342" y="83386"/>
                  </a:cubicBezTo>
                  <a:lnTo>
                    <a:pt x="128600" y="47227"/>
                  </a:lnTo>
                  <a:cubicBezTo>
                    <a:pt x="130410" y="46179"/>
                    <a:pt x="130445" y="43571"/>
                    <a:pt x="128647" y="42476"/>
                  </a:cubicBezTo>
                  <a:lnTo>
                    <a:pt x="126957" y="41440"/>
                  </a:lnTo>
                  <a:cubicBezTo>
                    <a:pt x="125171" y="40357"/>
                    <a:pt x="125195" y="37749"/>
                    <a:pt x="127004" y="36690"/>
                  </a:cubicBezTo>
                  <a:lnTo>
                    <a:pt x="128683" y="35713"/>
                  </a:lnTo>
                  <a:cubicBezTo>
                    <a:pt x="130505" y="34642"/>
                    <a:pt x="130505" y="31999"/>
                    <a:pt x="128683" y="30927"/>
                  </a:cubicBezTo>
                  <a:lnTo>
                    <a:pt x="76129" y="376"/>
                  </a:lnTo>
                  <a:cubicBezTo>
                    <a:pt x="75694" y="126"/>
                    <a:pt x="75212" y="1"/>
                    <a:pt x="74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41"/>
            <p:cNvSpPr/>
            <p:nvPr/>
          </p:nvSpPr>
          <p:spPr>
            <a:xfrm>
              <a:off x="6679947" y="2623203"/>
              <a:ext cx="621752" cy="1239873"/>
            </a:xfrm>
            <a:custGeom>
              <a:avLst/>
              <a:gdLst/>
              <a:ahLst/>
              <a:cxnLst/>
              <a:rect l="l" t="t" r="r" b="b"/>
              <a:pathLst>
                <a:path w="22945" h="45756" extrusionOk="0">
                  <a:moveTo>
                    <a:pt x="1" y="0"/>
                  </a:moveTo>
                  <a:lnTo>
                    <a:pt x="1" y="32409"/>
                  </a:lnTo>
                  <a:lnTo>
                    <a:pt x="22825" y="45756"/>
                  </a:lnTo>
                  <a:lnTo>
                    <a:pt x="22944" y="13466"/>
                  </a:lnTo>
                  <a:lnTo>
                    <a:pt x="1" y="0"/>
                  </a:lnTo>
                  <a:close/>
                </a:path>
              </a:pathLst>
            </a:cu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41"/>
            <p:cNvSpPr/>
            <p:nvPr/>
          </p:nvSpPr>
          <p:spPr>
            <a:xfrm>
              <a:off x="6671573" y="2614803"/>
              <a:ext cx="638173" cy="1256348"/>
            </a:xfrm>
            <a:custGeom>
              <a:avLst/>
              <a:gdLst/>
              <a:ahLst/>
              <a:cxnLst/>
              <a:rect l="l" t="t" r="r" b="b"/>
              <a:pathLst>
                <a:path w="23551" h="46364" extrusionOk="0">
                  <a:moveTo>
                    <a:pt x="607" y="834"/>
                  </a:moveTo>
                  <a:lnTo>
                    <a:pt x="22944" y="13943"/>
                  </a:lnTo>
                  <a:lnTo>
                    <a:pt x="22824" y="45542"/>
                  </a:lnTo>
                  <a:lnTo>
                    <a:pt x="607" y="32540"/>
                  </a:lnTo>
                  <a:lnTo>
                    <a:pt x="607" y="834"/>
                  </a:lnTo>
                  <a:close/>
                  <a:moveTo>
                    <a:pt x="306" y="0"/>
                  </a:moveTo>
                  <a:cubicBezTo>
                    <a:pt x="147" y="0"/>
                    <a:pt x="0" y="132"/>
                    <a:pt x="0" y="310"/>
                  </a:cubicBezTo>
                  <a:lnTo>
                    <a:pt x="0" y="32719"/>
                  </a:lnTo>
                  <a:cubicBezTo>
                    <a:pt x="0" y="32826"/>
                    <a:pt x="60" y="32921"/>
                    <a:pt x="155" y="32981"/>
                  </a:cubicBezTo>
                  <a:lnTo>
                    <a:pt x="22979" y="46328"/>
                  </a:lnTo>
                  <a:cubicBezTo>
                    <a:pt x="23015" y="46351"/>
                    <a:pt x="23074" y="46363"/>
                    <a:pt x="23122" y="46363"/>
                  </a:cubicBezTo>
                  <a:lnTo>
                    <a:pt x="23134" y="46363"/>
                  </a:lnTo>
                  <a:cubicBezTo>
                    <a:pt x="23301" y="46363"/>
                    <a:pt x="23432" y="46232"/>
                    <a:pt x="23432" y="46066"/>
                  </a:cubicBezTo>
                  <a:lnTo>
                    <a:pt x="23551" y="13776"/>
                  </a:lnTo>
                  <a:cubicBezTo>
                    <a:pt x="23551" y="13669"/>
                    <a:pt x="23491" y="13562"/>
                    <a:pt x="23408" y="13514"/>
                  </a:cubicBezTo>
                  <a:lnTo>
                    <a:pt x="465" y="48"/>
                  </a:lnTo>
                  <a:cubicBezTo>
                    <a:pt x="414" y="15"/>
                    <a:pt x="359" y="0"/>
                    <a:pt x="30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41"/>
            <p:cNvSpPr/>
            <p:nvPr/>
          </p:nvSpPr>
          <p:spPr>
            <a:xfrm>
              <a:off x="7300393" y="2398314"/>
              <a:ext cx="1001469" cy="1464755"/>
            </a:xfrm>
            <a:custGeom>
              <a:avLst/>
              <a:gdLst/>
              <a:ahLst/>
              <a:cxnLst/>
              <a:rect l="l" t="t" r="r" b="b"/>
              <a:pathLst>
                <a:path w="36958" h="54055" extrusionOk="0">
                  <a:moveTo>
                    <a:pt x="36957" y="0"/>
                  </a:moveTo>
                  <a:lnTo>
                    <a:pt x="120" y="21765"/>
                  </a:lnTo>
                  <a:lnTo>
                    <a:pt x="0" y="54055"/>
                  </a:lnTo>
                  <a:lnTo>
                    <a:pt x="36957" y="32564"/>
                  </a:lnTo>
                  <a:lnTo>
                    <a:pt x="3695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41"/>
            <p:cNvSpPr/>
            <p:nvPr/>
          </p:nvSpPr>
          <p:spPr>
            <a:xfrm>
              <a:off x="7292317" y="2390049"/>
              <a:ext cx="1017918" cy="1481095"/>
            </a:xfrm>
            <a:custGeom>
              <a:avLst/>
              <a:gdLst/>
              <a:ahLst/>
              <a:cxnLst/>
              <a:rect l="l" t="t" r="r" b="b"/>
              <a:pathLst>
                <a:path w="37565" h="54658" extrusionOk="0">
                  <a:moveTo>
                    <a:pt x="36958" y="841"/>
                  </a:moveTo>
                  <a:lnTo>
                    <a:pt x="36958" y="32690"/>
                  </a:lnTo>
                  <a:lnTo>
                    <a:pt x="608" y="53836"/>
                  </a:lnTo>
                  <a:lnTo>
                    <a:pt x="727" y="22237"/>
                  </a:lnTo>
                  <a:lnTo>
                    <a:pt x="36958" y="841"/>
                  </a:lnTo>
                  <a:close/>
                  <a:moveTo>
                    <a:pt x="37256" y="1"/>
                  </a:moveTo>
                  <a:cubicBezTo>
                    <a:pt x="37204" y="1"/>
                    <a:pt x="37151" y="14"/>
                    <a:pt x="37101" y="44"/>
                  </a:cubicBezTo>
                  <a:lnTo>
                    <a:pt x="275" y="21808"/>
                  </a:lnTo>
                  <a:cubicBezTo>
                    <a:pt x="179" y="21856"/>
                    <a:pt x="120" y="21951"/>
                    <a:pt x="120" y="22058"/>
                  </a:cubicBezTo>
                  <a:lnTo>
                    <a:pt x="1" y="54360"/>
                  </a:lnTo>
                  <a:cubicBezTo>
                    <a:pt x="1" y="54467"/>
                    <a:pt x="60" y="54562"/>
                    <a:pt x="144" y="54622"/>
                  </a:cubicBezTo>
                  <a:cubicBezTo>
                    <a:pt x="191" y="54645"/>
                    <a:pt x="251" y="54657"/>
                    <a:pt x="298" y="54657"/>
                  </a:cubicBezTo>
                  <a:cubicBezTo>
                    <a:pt x="346" y="54657"/>
                    <a:pt x="406" y="54645"/>
                    <a:pt x="453" y="54622"/>
                  </a:cubicBezTo>
                  <a:lnTo>
                    <a:pt x="37410" y="33131"/>
                  </a:lnTo>
                  <a:cubicBezTo>
                    <a:pt x="37505" y="33071"/>
                    <a:pt x="37565" y="32976"/>
                    <a:pt x="37565" y="32869"/>
                  </a:cubicBezTo>
                  <a:lnTo>
                    <a:pt x="37565" y="305"/>
                  </a:lnTo>
                  <a:cubicBezTo>
                    <a:pt x="37565" y="126"/>
                    <a:pt x="37416" y="1"/>
                    <a:pt x="37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41"/>
            <p:cNvSpPr/>
            <p:nvPr/>
          </p:nvSpPr>
          <p:spPr>
            <a:xfrm>
              <a:off x="6681898" y="2034057"/>
              <a:ext cx="1619618" cy="954049"/>
            </a:xfrm>
            <a:custGeom>
              <a:avLst/>
              <a:gdLst/>
              <a:ahLst/>
              <a:cxnLst/>
              <a:rect l="l" t="t" r="r" b="b"/>
              <a:pathLst>
                <a:path w="59770" h="35208" extrusionOk="0">
                  <a:moveTo>
                    <a:pt x="36612" y="0"/>
                  </a:moveTo>
                  <a:lnTo>
                    <a:pt x="0" y="21741"/>
                  </a:lnTo>
                  <a:lnTo>
                    <a:pt x="22944" y="35207"/>
                  </a:lnTo>
                  <a:lnTo>
                    <a:pt x="59770" y="13454"/>
                  </a:lnTo>
                  <a:lnTo>
                    <a:pt x="3661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41"/>
            <p:cNvSpPr/>
            <p:nvPr/>
          </p:nvSpPr>
          <p:spPr>
            <a:xfrm>
              <a:off x="6672197" y="2025982"/>
              <a:ext cx="1637394" cy="970172"/>
            </a:xfrm>
            <a:custGeom>
              <a:avLst/>
              <a:gdLst/>
              <a:ahLst/>
              <a:cxnLst/>
              <a:rect l="l" t="t" r="r" b="b"/>
              <a:pathLst>
                <a:path w="60426" h="35803" extrusionOk="0">
                  <a:moveTo>
                    <a:pt x="36970" y="644"/>
                  </a:moveTo>
                  <a:lnTo>
                    <a:pt x="59532" y="13764"/>
                  </a:lnTo>
                  <a:lnTo>
                    <a:pt x="23302" y="35148"/>
                  </a:lnTo>
                  <a:lnTo>
                    <a:pt x="953" y="22039"/>
                  </a:lnTo>
                  <a:lnTo>
                    <a:pt x="36970" y="644"/>
                  </a:lnTo>
                  <a:close/>
                  <a:moveTo>
                    <a:pt x="36959" y="1"/>
                  </a:moveTo>
                  <a:cubicBezTo>
                    <a:pt x="36907" y="1"/>
                    <a:pt x="36857" y="13"/>
                    <a:pt x="36815" y="36"/>
                  </a:cubicBezTo>
                  <a:lnTo>
                    <a:pt x="203" y="21777"/>
                  </a:lnTo>
                  <a:cubicBezTo>
                    <a:pt x="1" y="21896"/>
                    <a:pt x="1" y="22182"/>
                    <a:pt x="203" y="22301"/>
                  </a:cubicBezTo>
                  <a:lnTo>
                    <a:pt x="23159" y="35755"/>
                  </a:lnTo>
                  <a:cubicBezTo>
                    <a:pt x="23206" y="35791"/>
                    <a:pt x="23254" y="35803"/>
                    <a:pt x="23302" y="35803"/>
                  </a:cubicBezTo>
                  <a:cubicBezTo>
                    <a:pt x="23361" y="35803"/>
                    <a:pt x="23409" y="35791"/>
                    <a:pt x="23456" y="35755"/>
                  </a:cubicBezTo>
                  <a:lnTo>
                    <a:pt x="60282" y="14014"/>
                  </a:lnTo>
                  <a:cubicBezTo>
                    <a:pt x="60366" y="13967"/>
                    <a:pt x="60425" y="13860"/>
                    <a:pt x="60425" y="13752"/>
                  </a:cubicBezTo>
                  <a:cubicBezTo>
                    <a:pt x="60425" y="13645"/>
                    <a:pt x="60366" y="13550"/>
                    <a:pt x="60282" y="13502"/>
                  </a:cubicBezTo>
                  <a:lnTo>
                    <a:pt x="37113" y="36"/>
                  </a:lnTo>
                  <a:cubicBezTo>
                    <a:pt x="37065" y="13"/>
                    <a:pt x="37012" y="1"/>
                    <a:pt x="369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41"/>
            <p:cNvSpPr/>
            <p:nvPr/>
          </p:nvSpPr>
          <p:spPr>
            <a:xfrm>
              <a:off x="7421062" y="3062306"/>
              <a:ext cx="750465" cy="587528"/>
            </a:xfrm>
            <a:custGeom>
              <a:avLst/>
              <a:gdLst/>
              <a:ahLst/>
              <a:cxnLst/>
              <a:rect l="l" t="t" r="r" b="b"/>
              <a:pathLst>
                <a:path w="27695" h="21682" extrusionOk="0">
                  <a:moveTo>
                    <a:pt x="27694" y="0"/>
                  </a:moveTo>
                  <a:lnTo>
                    <a:pt x="0" y="16086"/>
                  </a:lnTo>
                  <a:lnTo>
                    <a:pt x="0" y="21682"/>
                  </a:lnTo>
                  <a:lnTo>
                    <a:pt x="27635" y="5418"/>
                  </a:lnTo>
                  <a:lnTo>
                    <a:pt x="27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41"/>
            <p:cNvSpPr/>
            <p:nvPr/>
          </p:nvSpPr>
          <p:spPr>
            <a:xfrm>
              <a:off x="7421062" y="2771594"/>
              <a:ext cx="750465" cy="587555"/>
            </a:xfrm>
            <a:custGeom>
              <a:avLst/>
              <a:gdLst/>
              <a:ahLst/>
              <a:cxnLst/>
              <a:rect l="l" t="t" r="r" b="b"/>
              <a:pathLst>
                <a:path w="27695" h="21683" extrusionOk="0">
                  <a:moveTo>
                    <a:pt x="27694" y="1"/>
                  </a:moveTo>
                  <a:lnTo>
                    <a:pt x="0" y="16086"/>
                  </a:lnTo>
                  <a:lnTo>
                    <a:pt x="0" y="21682"/>
                  </a:lnTo>
                  <a:lnTo>
                    <a:pt x="27635" y="5418"/>
                  </a:lnTo>
                  <a:lnTo>
                    <a:pt x="2769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41"/>
            <p:cNvSpPr/>
            <p:nvPr/>
          </p:nvSpPr>
          <p:spPr>
            <a:xfrm>
              <a:off x="7412987" y="3054041"/>
              <a:ext cx="766534" cy="603868"/>
            </a:xfrm>
            <a:custGeom>
              <a:avLst/>
              <a:gdLst/>
              <a:ahLst/>
              <a:cxnLst/>
              <a:rect l="l" t="t" r="r" b="b"/>
              <a:pathLst>
                <a:path w="28288" h="22285" extrusionOk="0">
                  <a:moveTo>
                    <a:pt x="27683" y="829"/>
                  </a:moveTo>
                  <a:lnTo>
                    <a:pt x="27623" y="5544"/>
                  </a:lnTo>
                  <a:lnTo>
                    <a:pt x="596" y="21451"/>
                  </a:lnTo>
                  <a:lnTo>
                    <a:pt x="596" y="16557"/>
                  </a:lnTo>
                  <a:lnTo>
                    <a:pt x="27683" y="829"/>
                  </a:lnTo>
                  <a:close/>
                  <a:moveTo>
                    <a:pt x="27991" y="1"/>
                  </a:moveTo>
                  <a:cubicBezTo>
                    <a:pt x="27940" y="1"/>
                    <a:pt x="27887" y="14"/>
                    <a:pt x="27838" y="44"/>
                  </a:cubicBezTo>
                  <a:lnTo>
                    <a:pt x="156" y="16129"/>
                  </a:lnTo>
                  <a:cubicBezTo>
                    <a:pt x="60" y="16176"/>
                    <a:pt x="1" y="16284"/>
                    <a:pt x="1" y="16391"/>
                  </a:cubicBezTo>
                  <a:lnTo>
                    <a:pt x="1" y="21987"/>
                  </a:lnTo>
                  <a:cubicBezTo>
                    <a:pt x="1" y="22094"/>
                    <a:pt x="60" y="22189"/>
                    <a:pt x="156" y="22249"/>
                  </a:cubicBezTo>
                  <a:cubicBezTo>
                    <a:pt x="203" y="22272"/>
                    <a:pt x="251" y="22284"/>
                    <a:pt x="298" y="22284"/>
                  </a:cubicBezTo>
                  <a:cubicBezTo>
                    <a:pt x="358" y="22284"/>
                    <a:pt x="406" y="22272"/>
                    <a:pt x="453" y="22249"/>
                  </a:cubicBezTo>
                  <a:lnTo>
                    <a:pt x="28076" y="5985"/>
                  </a:lnTo>
                  <a:cubicBezTo>
                    <a:pt x="28171" y="5925"/>
                    <a:pt x="28219" y="5830"/>
                    <a:pt x="28219" y="5723"/>
                  </a:cubicBezTo>
                  <a:lnTo>
                    <a:pt x="28278" y="305"/>
                  </a:lnTo>
                  <a:cubicBezTo>
                    <a:pt x="28287" y="126"/>
                    <a:pt x="28147" y="1"/>
                    <a:pt x="279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41"/>
            <p:cNvSpPr/>
            <p:nvPr/>
          </p:nvSpPr>
          <p:spPr>
            <a:xfrm>
              <a:off x="7412987" y="2763302"/>
              <a:ext cx="766290" cy="603895"/>
            </a:xfrm>
            <a:custGeom>
              <a:avLst/>
              <a:gdLst/>
              <a:ahLst/>
              <a:cxnLst/>
              <a:rect l="l" t="t" r="r" b="b"/>
              <a:pathLst>
                <a:path w="28279" h="22286" extrusionOk="0">
                  <a:moveTo>
                    <a:pt x="27683" y="831"/>
                  </a:moveTo>
                  <a:lnTo>
                    <a:pt x="27623" y="5558"/>
                  </a:lnTo>
                  <a:lnTo>
                    <a:pt x="596" y="21464"/>
                  </a:lnTo>
                  <a:lnTo>
                    <a:pt x="596" y="16571"/>
                  </a:lnTo>
                  <a:lnTo>
                    <a:pt x="27683" y="831"/>
                  </a:lnTo>
                  <a:close/>
                  <a:moveTo>
                    <a:pt x="27986" y="0"/>
                  </a:moveTo>
                  <a:cubicBezTo>
                    <a:pt x="27936" y="0"/>
                    <a:pt x="27885" y="15"/>
                    <a:pt x="27838" y="45"/>
                  </a:cubicBezTo>
                  <a:lnTo>
                    <a:pt x="156" y="16130"/>
                  </a:lnTo>
                  <a:cubicBezTo>
                    <a:pt x="60" y="16178"/>
                    <a:pt x="1" y="16273"/>
                    <a:pt x="1" y="16392"/>
                  </a:cubicBezTo>
                  <a:lnTo>
                    <a:pt x="1" y="21988"/>
                  </a:lnTo>
                  <a:cubicBezTo>
                    <a:pt x="1" y="22095"/>
                    <a:pt x="60" y="22191"/>
                    <a:pt x="156" y="22250"/>
                  </a:cubicBezTo>
                  <a:cubicBezTo>
                    <a:pt x="203" y="22274"/>
                    <a:pt x="251" y="22286"/>
                    <a:pt x="298" y="22286"/>
                  </a:cubicBezTo>
                  <a:cubicBezTo>
                    <a:pt x="358" y="22286"/>
                    <a:pt x="406" y="22274"/>
                    <a:pt x="453" y="22250"/>
                  </a:cubicBezTo>
                  <a:lnTo>
                    <a:pt x="28076" y="5974"/>
                  </a:lnTo>
                  <a:cubicBezTo>
                    <a:pt x="28171" y="5927"/>
                    <a:pt x="28219" y="5831"/>
                    <a:pt x="28219" y="5724"/>
                  </a:cubicBezTo>
                  <a:lnTo>
                    <a:pt x="28278" y="307"/>
                  </a:lnTo>
                  <a:cubicBezTo>
                    <a:pt x="28278" y="200"/>
                    <a:pt x="28230" y="93"/>
                    <a:pt x="28135" y="45"/>
                  </a:cubicBezTo>
                  <a:cubicBezTo>
                    <a:pt x="28088" y="15"/>
                    <a:pt x="28037" y="0"/>
                    <a:pt x="279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41"/>
            <p:cNvSpPr/>
            <p:nvPr/>
          </p:nvSpPr>
          <p:spPr>
            <a:xfrm>
              <a:off x="7513657" y="2106328"/>
              <a:ext cx="268780" cy="283602"/>
            </a:xfrm>
            <a:custGeom>
              <a:avLst/>
              <a:gdLst/>
              <a:ahLst/>
              <a:cxnLst/>
              <a:rect l="l" t="t" r="r" b="b"/>
              <a:pathLst>
                <a:path w="9919" h="10466" extrusionOk="0">
                  <a:moveTo>
                    <a:pt x="9918" y="0"/>
                  </a:moveTo>
                  <a:lnTo>
                    <a:pt x="24" y="12"/>
                  </a:lnTo>
                  <a:lnTo>
                    <a:pt x="0" y="7525"/>
                  </a:lnTo>
                  <a:cubicBezTo>
                    <a:pt x="0" y="9144"/>
                    <a:pt x="2227" y="10466"/>
                    <a:pt x="4977" y="10466"/>
                  </a:cubicBezTo>
                  <a:cubicBezTo>
                    <a:pt x="7728" y="10466"/>
                    <a:pt x="9895" y="9144"/>
                    <a:pt x="9895" y="7525"/>
                  </a:cubicBezTo>
                  <a:lnTo>
                    <a:pt x="9918" y="7061"/>
                  </a:lnTo>
                  <a:lnTo>
                    <a:pt x="99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41"/>
            <p:cNvSpPr/>
            <p:nvPr/>
          </p:nvSpPr>
          <p:spPr>
            <a:xfrm>
              <a:off x="7505257" y="2098090"/>
              <a:ext cx="285255" cy="299915"/>
            </a:xfrm>
            <a:custGeom>
              <a:avLst/>
              <a:gdLst/>
              <a:ahLst/>
              <a:cxnLst/>
              <a:rect l="l" t="t" r="r" b="b"/>
              <a:pathLst>
                <a:path w="10527" h="11068" extrusionOk="0">
                  <a:moveTo>
                    <a:pt x="10222" y="1"/>
                  </a:moveTo>
                  <a:cubicBezTo>
                    <a:pt x="10071" y="1"/>
                    <a:pt x="9919" y="102"/>
                    <a:pt x="9919" y="304"/>
                  </a:cubicBezTo>
                  <a:lnTo>
                    <a:pt x="9919" y="7341"/>
                  </a:lnTo>
                  <a:lnTo>
                    <a:pt x="9895" y="7829"/>
                  </a:lnTo>
                  <a:cubicBezTo>
                    <a:pt x="9895" y="9282"/>
                    <a:pt x="7823" y="10460"/>
                    <a:pt x="5275" y="10460"/>
                  </a:cubicBezTo>
                  <a:cubicBezTo>
                    <a:pt x="2739" y="10460"/>
                    <a:pt x="596" y="9258"/>
                    <a:pt x="596" y="7829"/>
                  </a:cubicBezTo>
                  <a:lnTo>
                    <a:pt x="632" y="316"/>
                  </a:lnTo>
                  <a:cubicBezTo>
                    <a:pt x="632" y="150"/>
                    <a:pt x="501" y="19"/>
                    <a:pt x="334" y="19"/>
                  </a:cubicBezTo>
                  <a:cubicBezTo>
                    <a:pt x="168" y="19"/>
                    <a:pt x="37" y="150"/>
                    <a:pt x="37" y="316"/>
                  </a:cubicBezTo>
                  <a:lnTo>
                    <a:pt x="1" y="7829"/>
                  </a:lnTo>
                  <a:cubicBezTo>
                    <a:pt x="1" y="9651"/>
                    <a:pt x="2323" y="11068"/>
                    <a:pt x="5287" y="11068"/>
                  </a:cubicBezTo>
                  <a:cubicBezTo>
                    <a:pt x="8216" y="11068"/>
                    <a:pt x="10502" y="9651"/>
                    <a:pt x="10502" y="7853"/>
                  </a:cubicBezTo>
                  <a:lnTo>
                    <a:pt x="10526" y="7365"/>
                  </a:lnTo>
                  <a:lnTo>
                    <a:pt x="10526" y="304"/>
                  </a:lnTo>
                  <a:cubicBezTo>
                    <a:pt x="10526" y="102"/>
                    <a:pt x="10374" y="1"/>
                    <a:pt x="10222"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41"/>
            <p:cNvSpPr/>
            <p:nvPr/>
          </p:nvSpPr>
          <p:spPr>
            <a:xfrm>
              <a:off x="7505257" y="2012432"/>
              <a:ext cx="286529" cy="175538"/>
            </a:xfrm>
            <a:custGeom>
              <a:avLst/>
              <a:gdLst/>
              <a:ahLst/>
              <a:cxnLst/>
              <a:rect l="l" t="t" r="r" b="b"/>
              <a:pathLst>
                <a:path w="10574" h="6478" extrusionOk="0">
                  <a:moveTo>
                    <a:pt x="5287" y="1"/>
                  </a:moveTo>
                  <a:cubicBezTo>
                    <a:pt x="2323" y="1"/>
                    <a:pt x="1" y="1417"/>
                    <a:pt x="1" y="3239"/>
                  </a:cubicBezTo>
                  <a:cubicBezTo>
                    <a:pt x="1" y="5049"/>
                    <a:pt x="2323" y="6478"/>
                    <a:pt x="5287" y="6478"/>
                  </a:cubicBezTo>
                  <a:cubicBezTo>
                    <a:pt x="8252" y="6478"/>
                    <a:pt x="10574" y="5049"/>
                    <a:pt x="10574" y="3239"/>
                  </a:cubicBezTo>
                  <a:cubicBezTo>
                    <a:pt x="10574" y="1417"/>
                    <a:pt x="8252" y="1"/>
                    <a:pt x="5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41"/>
            <p:cNvSpPr/>
            <p:nvPr/>
          </p:nvSpPr>
          <p:spPr>
            <a:xfrm>
              <a:off x="7745322" y="2228271"/>
              <a:ext cx="268780" cy="283955"/>
            </a:xfrm>
            <a:custGeom>
              <a:avLst/>
              <a:gdLst/>
              <a:ahLst/>
              <a:cxnLst/>
              <a:rect l="l" t="t" r="r" b="b"/>
              <a:pathLst>
                <a:path w="9919" h="10479" extrusionOk="0">
                  <a:moveTo>
                    <a:pt x="9918" y="1"/>
                  </a:moveTo>
                  <a:lnTo>
                    <a:pt x="24" y="25"/>
                  </a:lnTo>
                  <a:lnTo>
                    <a:pt x="0" y="7538"/>
                  </a:lnTo>
                  <a:cubicBezTo>
                    <a:pt x="0" y="9157"/>
                    <a:pt x="2227" y="10478"/>
                    <a:pt x="4977" y="10478"/>
                  </a:cubicBezTo>
                  <a:cubicBezTo>
                    <a:pt x="7727" y="10478"/>
                    <a:pt x="9894" y="9157"/>
                    <a:pt x="9894" y="7538"/>
                  </a:cubicBezTo>
                  <a:lnTo>
                    <a:pt x="9918" y="7061"/>
                  </a:lnTo>
                  <a:lnTo>
                    <a:pt x="99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41"/>
            <p:cNvSpPr/>
            <p:nvPr/>
          </p:nvSpPr>
          <p:spPr>
            <a:xfrm>
              <a:off x="7736921" y="2134402"/>
              <a:ext cx="286529" cy="385895"/>
            </a:xfrm>
            <a:custGeom>
              <a:avLst/>
              <a:gdLst/>
              <a:ahLst/>
              <a:cxnLst/>
              <a:rect l="l" t="t" r="r" b="b"/>
              <a:pathLst>
                <a:path w="10574" h="14241" extrusionOk="0">
                  <a:moveTo>
                    <a:pt x="632" y="4798"/>
                  </a:moveTo>
                  <a:cubicBezTo>
                    <a:pt x="1525" y="5810"/>
                    <a:pt x="3251" y="6489"/>
                    <a:pt x="5287" y="6489"/>
                  </a:cubicBezTo>
                  <a:cubicBezTo>
                    <a:pt x="7323" y="6489"/>
                    <a:pt x="9037" y="5822"/>
                    <a:pt x="9919" y="4822"/>
                  </a:cubicBezTo>
                  <a:lnTo>
                    <a:pt x="9930" y="10513"/>
                  </a:lnTo>
                  <a:lnTo>
                    <a:pt x="9895" y="11002"/>
                  </a:lnTo>
                  <a:cubicBezTo>
                    <a:pt x="9895" y="12454"/>
                    <a:pt x="7835" y="13633"/>
                    <a:pt x="5287" y="13633"/>
                  </a:cubicBezTo>
                  <a:cubicBezTo>
                    <a:pt x="2739" y="13633"/>
                    <a:pt x="608" y="12430"/>
                    <a:pt x="608" y="11002"/>
                  </a:cubicBezTo>
                  <a:lnTo>
                    <a:pt x="632" y="4798"/>
                  </a:lnTo>
                  <a:close/>
                  <a:moveTo>
                    <a:pt x="5287" y="0"/>
                  </a:moveTo>
                  <a:cubicBezTo>
                    <a:pt x="2322" y="0"/>
                    <a:pt x="1" y="1429"/>
                    <a:pt x="1" y="3239"/>
                  </a:cubicBezTo>
                  <a:cubicBezTo>
                    <a:pt x="1" y="3358"/>
                    <a:pt x="13" y="3477"/>
                    <a:pt x="36" y="3596"/>
                  </a:cubicBezTo>
                  <a:lnTo>
                    <a:pt x="1" y="11002"/>
                  </a:lnTo>
                  <a:cubicBezTo>
                    <a:pt x="1" y="12811"/>
                    <a:pt x="2322" y="14240"/>
                    <a:pt x="5287" y="14240"/>
                  </a:cubicBezTo>
                  <a:cubicBezTo>
                    <a:pt x="8216" y="14240"/>
                    <a:pt x="10502" y="12811"/>
                    <a:pt x="10502" y="11013"/>
                  </a:cubicBezTo>
                  <a:lnTo>
                    <a:pt x="10526" y="10525"/>
                  </a:lnTo>
                  <a:lnTo>
                    <a:pt x="10526" y="3655"/>
                  </a:lnTo>
                  <a:cubicBezTo>
                    <a:pt x="10561" y="3524"/>
                    <a:pt x="10573" y="3382"/>
                    <a:pt x="10573" y="3239"/>
                  </a:cubicBezTo>
                  <a:cubicBezTo>
                    <a:pt x="10573" y="1429"/>
                    <a:pt x="8252" y="0"/>
                    <a:pt x="5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41"/>
            <p:cNvSpPr/>
            <p:nvPr/>
          </p:nvSpPr>
          <p:spPr>
            <a:xfrm>
              <a:off x="7293185" y="2539117"/>
              <a:ext cx="1018920" cy="608068"/>
            </a:xfrm>
            <a:custGeom>
              <a:avLst/>
              <a:gdLst/>
              <a:ahLst/>
              <a:cxnLst/>
              <a:rect l="l" t="t" r="r" b="b"/>
              <a:pathLst>
                <a:path w="37602" h="22440" extrusionOk="0">
                  <a:moveTo>
                    <a:pt x="37179" y="0"/>
                  </a:moveTo>
                  <a:cubicBezTo>
                    <a:pt x="37144" y="0"/>
                    <a:pt x="37107" y="6"/>
                    <a:pt x="37069" y="19"/>
                  </a:cubicBezTo>
                  <a:cubicBezTo>
                    <a:pt x="36842" y="67"/>
                    <a:pt x="16935" y="11938"/>
                    <a:pt x="278" y="21879"/>
                  </a:cubicBezTo>
                  <a:cubicBezTo>
                    <a:pt x="0" y="22030"/>
                    <a:pt x="117" y="22440"/>
                    <a:pt x="420" y="22440"/>
                  </a:cubicBezTo>
                  <a:cubicBezTo>
                    <a:pt x="428" y="22440"/>
                    <a:pt x="436" y="22439"/>
                    <a:pt x="445" y="22439"/>
                  </a:cubicBezTo>
                  <a:cubicBezTo>
                    <a:pt x="493" y="22439"/>
                    <a:pt x="552" y="22427"/>
                    <a:pt x="588" y="22403"/>
                  </a:cubicBezTo>
                  <a:cubicBezTo>
                    <a:pt x="12982" y="14997"/>
                    <a:pt x="36545" y="948"/>
                    <a:pt x="37259" y="591"/>
                  </a:cubicBezTo>
                  <a:cubicBezTo>
                    <a:pt x="37601" y="473"/>
                    <a:pt x="37482" y="0"/>
                    <a:pt x="37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41"/>
            <p:cNvSpPr/>
            <p:nvPr/>
          </p:nvSpPr>
          <p:spPr>
            <a:xfrm>
              <a:off x="6432159" y="2391214"/>
              <a:ext cx="621752" cy="1239900"/>
            </a:xfrm>
            <a:custGeom>
              <a:avLst/>
              <a:gdLst/>
              <a:ahLst/>
              <a:cxnLst/>
              <a:rect l="l" t="t" r="r" b="b"/>
              <a:pathLst>
                <a:path w="22945" h="45757" extrusionOk="0">
                  <a:moveTo>
                    <a:pt x="22944" y="1"/>
                  </a:moveTo>
                  <a:lnTo>
                    <a:pt x="1" y="13466"/>
                  </a:lnTo>
                  <a:lnTo>
                    <a:pt x="120" y="45756"/>
                  </a:lnTo>
                  <a:lnTo>
                    <a:pt x="22944" y="32409"/>
                  </a:lnTo>
                  <a:lnTo>
                    <a:pt x="22944" y="1"/>
                  </a:lnTo>
                  <a:close/>
                </a:path>
              </a:pathLst>
            </a:custGeom>
            <a:solidFill>
              <a:srgbClr val="D3D7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41"/>
            <p:cNvSpPr/>
            <p:nvPr/>
          </p:nvSpPr>
          <p:spPr>
            <a:xfrm>
              <a:off x="6424111" y="2383139"/>
              <a:ext cx="637848" cy="1256348"/>
            </a:xfrm>
            <a:custGeom>
              <a:avLst/>
              <a:gdLst/>
              <a:ahLst/>
              <a:cxnLst/>
              <a:rect l="l" t="t" r="r" b="b"/>
              <a:pathLst>
                <a:path w="23539" h="46364" extrusionOk="0">
                  <a:moveTo>
                    <a:pt x="22943" y="834"/>
                  </a:moveTo>
                  <a:lnTo>
                    <a:pt x="22943" y="32529"/>
                  </a:lnTo>
                  <a:lnTo>
                    <a:pt x="726" y="45530"/>
                  </a:lnTo>
                  <a:lnTo>
                    <a:pt x="595" y="13931"/>
                  </a:lnTo>
                  <a:lnTo>
                    <a:pt x="22943" y="834"/>
                  </a:lnTo>
                  <a:close/>
                  <a:moveTo>
                    <a:pt x="23240" y="1"/>
                  </a:moveTo>
                  <a:cubicBezTo>
                    <a:pt x="23187" y="1"/>
                    <a:pt x="23134" y="13"/>
                    <a:pt x="23086" y="37"/>
                  </a:cubicBezTo>
                  <a:lnTo>
                    <a:pt x="155" y="13503"/>
                  </a:lnTo>
                  <a:cubicBezTo>
                    <a:pt x="60" y="13550"/>
                    <a:pt x="0" y="13657"/>
                    <a:pt x="0" y="13764"/>
                  </a:cubicBezTo>
                  <a:lnTo>
                    <a:pt x="119" y="46054"/>
                  </a:lnTo>
                  <a:cubicBezTo>
                    <a:pt x="119" y="46161"/>
                    <a:pt x="179" y="46268"/>
                    <a:pt x="274" y="46316"/>
                  </a:cubicBezTo>
                  <a:cubicBezTo>
                    <a:pt x="322" y="46352"/>
                    <a:pt x="369" y="46364"/>
                    <a:pt x="417" y="46364"/>
                  </a:cubicBezTo>
                  <a:cubicBezTo>
                    <a:pt x="476" y="46364"/>
                    <a:pt x="524" y="46340"/>
                    <a:pt x="572" y="46316"/>
                  </a:cubicBezTo>
                  <a:lnTo>
                    <a:pt x="23384" y="32969"/>
                  </a:lnTo>
                  <a:cubicBezTo>
                    <a:pt x="23479" y="32910"/>
                    <a:pt x="23539" y="32814"/>
                    <a:pt x="23539" y="32707"/>
                  </a:cubicBezTo>
                  <a:lnTo>
                    <a:pt x="23539" y="299"/>
                  </a:lnTo>
                  <a:cubicBezTo>
                    <a:pt x="23539" y="191"/>
                    <a:pt x="23479" y="96"/>
                    <a:pt x="23384" y="37"/>
                  </a:cubicBezTo>
                  <a:cubicBezTo>
                    <a:pt x="23342" y="13"/>
                    <a:pt x="23292" y="1"/>
                    <a:pt x="23240"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41"/>
            <p:cNvSpPr/>
            <p:nvPr/>
          </p:nvSpPr>
          <p:spPr>
            <a:xfrm>
              <a:off x="5431983" y="2166324"/>
              <a:ext cx="1001469" cy="1464782"/>
            </a:xfrm>
            <a:custGeom>
              <a:avLst/>
              <a:gdLst/>
              <a:ahLst/>
              <a:cxnLst/>
              <a:rect l="l" t="t" r="r" b="b"/>
              <a:pathLst>
                <a:path w="36958" h="54056" extrusionOk="0">
                  <a:moveTo>
                    <a:pt x="0" y="1"/>
                  </a:moveTo>
                  <a:lnTo>
                    <a:pt x="0" y="32564"/>
                  </a:lnTo>
                  <a:lnTo>
                    <a:pt x="36957" y="54055"/>
                  </a:lnTo>
                  <a:lnTo>
                    <a:pt x="36826" y="21765"/>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41"/>
            <p:cNvSpPr/>
            <p:nvPr/>
          </p:nvSpPr>
          <p:spPr>
            <a:xfrm>
              <a:off x="5423582" y="2158276"/>
              <a:ext cx="1017918" cy="1481204"/>
            </a:xfrm>
            <a:custGeom>
              <a:avLst/>
              <a:gdLst/>
              <a:ahLst/>
              <a:cxnLst/>
              <a:rect l="l" t="t" r="r" b="b"/>
              <a:pathLst>
                <a:path w="37565" h="54662" extrusionOk="0">
                  <a:moveTo>
                    <a:pt x="608" y="834"/>
                  </a:moveTo>
                  <a:lnTo>
                    <a:pt x="36839" y="22229"/>
                  </a:lnTo>
                  <a:lnTo>
                    <a:pt x="36958" y="53828"/>
                  </a:lnTo>
                  <a:lnTo>
                    <a:pt x="36958" y="53828"/>
                  </a:lnTo>
                  <a:lnTo>
                    <a:pt x="608" y="32695"/>
                  </a:lnTo>
                  <a:lnTo>
                    <a:pt x="608" y="834"/>
                  </a:lnTo>
                  <a:close/>
                  <a:moveTo>
                    <a:pt x="304" y="0"/>
                  </a:moveTo>
                  <a:cubicBezTo>
                    <a:pt x="254" y="0"/>
                    <a:pt x="203" y="12"/>
                    <a:pt x="156" y="36"/>
                  </a:cubicBezTo>
                  <a:cubicBezTo>
                    <a:pt x="60" y="95"/>
                    <a:pt x="1" y="191"/>
                    <a:pt x="1" y="298"/>
                  </a:cubicBezTo>
                  <a:lnTo>
                    <a:pt x="1" y="32861"/>
                  </a:lnTo>
                  <a:cubicBezTo>
                    <a:pt x="1" y="32969"/>
                    <a:pt x="60" y="33064"/>
                    <a:pt x="156" y="33123"/>
                  </a:cubicBezTo>
                  <a:lnTo>
                    <a:pt x="37113" y="54614"/>
                  </a:lnTo>
                  <a:cubicBezTo>
                    <a:pt x="37160" y="54638"/>
                    <a:pt x="37208" y="54662"/>
                    <a:pt x="37267" y="54662"/>
                  </a:cubicBezTo>
                  <a:cubicBezTo>
                    <a:pt x="37315" y="54662"/>
                    <a:pt x="37375" y="54650"/>
                    <a:pt x="37422" y="54614"/>
                  </a:cubicBezTo>
                  <a:cubicBezTo>
                    <a:pt x="37517" y="54566"/>
                    <a:pt x="37565" y="54459"/>
                    <a:pt x="37565" y="54352"/>
                  </a:cubicBezTo>
                  <a:lnTo>
                    <a:pt x="37446" y="22062"/>
                  </a:lnTo>
                  <a:cubicBezTo>
                    <a:pt x="37446" y="21955"/>
                    <a:pt x="37386" y="21848"/>
                    <a:pt x="37291" y="21801"/>
                  </a:cubicBezTo>
                  <a:lnTo>
                    <a:pt x="453" y="36"/>
                  </a:lnTo>
                  <a:cubicBezTo>
                    <a:pt x="406" y="12"/>
                    <a:pt x="355"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41"/>
            <p:cNvSpPr/>
            <p:nvPr/>
          </p:nvSpPr>
          <p:spPr>
            <a:xfrm>
              <a:off x="5431983" y="1802067"/>
              <a:ext cx="1619618" cy="954049"/>
            </a:xfrm>
            <a:custGeom>
              <a:avLst/>
              <a:gdLst/>
              <a:ahLst/>
              <a:cxnLst/>
              <a:rect l="l" t="t" r="r" b="b"/>
              <a:pathLst>
                <a:path w="59770" h="35208" extrusionOk="0">
                  <a:moveTo>
                    <a:pt x="23170" y="1"/>
                  </a:moveTo>
                  <a:lnTo>
                    <a:pt x="0" y="13467"/>
                  </a:lnTo>
                  <a:lnTo>
                    <a:pt x="36826" y="35207"/>
                  </a:lnTo>
                  <a:lnTo>
                    <a:pt x="59770" y="21742"/>
                  </a:lnTo>
                  <a:lnTo>
                    <a:pt x="231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41"/>
            <p:cNvSpPr/>
            <p:nvPr/>
          </p:nvSpPr>
          <p:spPr>
            <a:xfrm>
              <a:off x="5422308" y="1794019"/>
              <a:ext cx="1639290" cy="970172"/>
            </a:xfrm>
            <a:custGeom>
              <a:avLst/>
              <a:gdLst/>
              <a:ahLst/>
              <a:cxnLst/>
              <a:rect l="l" t="t" r="r" b="b"/>
              <a:pathLst>
                <a:path w="60496" h="35803" extrusionOk="0">
                  <a:moveTo>
                    <a:pt x="23539" y="655"/>
                  </a:moveTo>
                  <a:lnTo>
                    <a:pt x="59543" y="22039"/>
                  </a:lnTo>
                  <a:lnTo>
                    <a:pt x="37195" y="35159"/>
                  </a:lnTo>
                  <a:lnTo>
                    <a:pt x="965" y="13764"/>
                  </a:lnTo>
                  <a:lnTo>
                    <a:pt x="23539" y="655"/>
                  </a:lnTo>
                  <a:close/>
                  <a:moveTo>
                    <a:pt x="23539" y="0"/>
                  </a:moveTo>
                  <a:cubicBezTo>
                    <a:pt x="23485" y="0"/>
                    <a:pt x="23432" y="12"/>
                    <a:pt x="23384" y="36"/>
                  </a:cubicBezTo>
                  <a:lnTo>
                    <a:pt x="214" y="13502"/>
                  </a:lnTo>
                  <a:cubicBezTo>
                    <a:pt x="0" y="13609"/>
                    <a:pt x="0" y="13907"/>
                    <a:pt x="214" y="14026"/>
                  </a:cubicBezTo>
                  <a:lnTo>
                    <a:pt x="37041" y="35766"/>
                  </a:lnTo>
                  <a:cubicBezTo>
                    <a:pt x="37088" y="35790"/>
                    <a:pt x="37136" y="35802"/>
                    <a:pt x="37183" y="35802"/>
                  </a:cubicBezTo>
                  <a:cubicBezTo>
                    <a:pt x="37243" y="35802"/>
                    <a:pt x="37291" y="35790"/>
                    <a:pt x="37338" y="35766"/>
                  </a:cubicBezTo>
                  <a:lnTo>
                    <a:pt x="60293" y="22300"/>
                  </a:lnTo>
                  <a:cubicBezTo>
                    <a:pt x="60496" y="22181"/>
                    <a:pt x="60496" y="21896"/>
                    <a:pt x="60293" y="21777"/>
                  </a:cubicBezTo>
                  <a:lnTo>
                    <a:pt x="23694" y="36"/>
                  </a:lnTo>
                  <a:cubicBezTo>
                    <a:pt x="23646" y="12"/>
                    <a:pt x="23592" y="0"/>
                    <a:pt x="235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41"/>
            <p:cNvSpPr/>
            <p:nvPr/>
          </p:nvSpPr>
          <p:spPr>
            <a:xfrm>
              <a:off x="5562326" y="2830317"/>
              <a:ext cx="750465" cy="587555"/>
            </a:xfrm>
            <a:custGeom>
              <a:avLst/>
              <a:gdLst/>
              <a:ahLst/>
              <a:cxnLst/>
              <a:rect l="l" t="t" r="r" b="b"/>
              <a:pathLst>
                <a:path w="27695" h="21683" extrusionOk="0">
                  <a:moveTo>
                    <a:pt x="0" y="1"/>
                  </a:moveTo>
                  <a:lnTo>
                    <a:pt x="60" y="5418"/>
                  </a:lnTo>
                  <a:lnTo>
                    <a:pt x="27694" y="21682"/>
                  </a:lnTo>
                  <a:lnTo>
                    <a:pt x="27694" y="1608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41"/>
            <p:cNvSpPr/>
            <p:nvPr/>
          </p:nvSpPr>
          <p:spPr>
            <a:xfrm>
              <a:off x="5562326" y="2539632"/>
              <a:ext cx="750465" cy="587528"/>
            </a:xfrm>
            <a:custGeom>
              <a:avLst/>
              <a:gdLst/>
              <a:ahLst/>
              <a:cxnLst/>
              <a:rect l="l" t="t" r="r" b="b"/>
              <a:pathLst>
                <a:path w="27695" h="21682" extrusionOk="0">
                  <a:moveTo>
                    <a:pt x="0" y="0"/>
                  </a:moveTo>
                  <a:lnTo>
                    <a:pt x="60" y="5430"/>
                  </a:lnTo>
                  <a:lnTo>
                    <a:pt x="27694" y="21682"/>
                  </a:lnTo>
                  <a:lnTo>
                    <a:pt x="27694" y="16086"/>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41"/>
            <p:cNvSpPr/>
            <p:nvPr/>
          </p:nvSpPr>
          <p:spPr>
            <a:xfrm>
              <a:off x="5554251" y="2822268"/>
              <a:ext cx="766290" cy="603651"/>
            </a:xfrm>
            <a:custGeom>
              <a:avLst/>
              <a:gdLst/>
              <a:ahLst/>
              <a:cxnLst/>
              <a:rect l="l" t="t" r="r" b="b"/>
              <a:pathLst>
                <a:path w="28279" h="22277" extrusionOk="0">
                  <a:moveTo>
                    <a:pt x="608" y="822"/>
                  </a:moveTo>
                  <a:lnTo>
                    <a:pt x="27683" y="16562"/>
                  </a:lnTo>
                  <a:lnTo>
                    <a:pt x="27683" y="21455"/>
                  </a:lnTo>
                  <a:lnTo>
                    <a:pt x="656" y="5549"/>
                  </a:lnTo>
                  <a:lnTo>
                    <a:pt x="608" y="822"/>
                  </a:lnTo>
                  <a:close/>
                  <a:moveTo>
                    <a:pt x="300" y="0"/>
                  </a:moveTo>
                  <a:cubicBezTo>
                    <a:pt x="248" y="0"/>
                    <a:pt x="197" y="12"/>
                    <a:pt x="156" y="36"/>
                  </a:cubicBezTo>
                  <a:cubicBezTo>
                    <a:pt x="60" y="96"/>
                    <a:pt x="1" y="191"/>
                    <a:pt x="1" y="298"/>
                  </a:cubicBezTo>
                  <a:lnTo>
                    <a:pt x="60" y="5727"/>
                  </a:lnTo>
                  <a:cubicBezTo>
                    <a:pt x="60" y="5822"/>
                    <a:pt x="120" y="5930"/>
                    <a:pt x="215" y="5977"/>
                  </a:cubicBezTo>
                  <a:lnTo>
                    <a:pt x="27838" y="22241"/>
                  </a:lnTo>
                  <a:cubicBezTo>
                    <a:pt x="27884" y="22264"/>
                    <a:pt x="27929" y="22276"/>
                    <a:pt x="27986" y="22277"/>
                  </a:cubicBezTo>
                  <a:lnTo>
                    <a:pt x="27986" y="22277"/>
                  </a:lnTo>
                  <a:cubicBezTo>
                    <a:pt x="28150" y="22274"/>
                    <a:pt x="28278" y="22144"/>
                    <a:pt x="28278" y="21979"/>
                  </a:cubicBezTo>
                  <a:lnTo>
                    <a:pt x="28278" y="16383"/>
                  </a:lnTo>
                  <a:cubicBezTo>
                    <a:pt x="28278" y="16276"/>
                    <a:pt x="28219" y="16181"/>
                    <a:pt x="28135" y="16121"/>
                  </a:cubicBezTo>
                  <a:lnTo>
                    <a:pt x="453" y="36"/>
                  </a:lnTo>
                  <a:cubicBezTo>
                    <a:pt x="406" y="12"/>
                    <a:pt x="352" y="0"/>
                    <a:pt x="300" y="0"/>
                  </a:cubicBezTo>
                  <a:close/>
                  <a:moveTo>
                    <a:pt x="27986" y="22277"/>
                  </a:moveTo>
                  <a:cubicBezTo>
                    <a:pt x="27984" y="22277"/>
                    <a:pt x="27982" y="22277"/>
                    <a:pt x="27981" y="22277"/>
                  </a:cubicBezTo>
                  <a:lnTo>
                    <a:pt x="27992" y="22277"/>
                  </a:lnTo>
                  <a:cubicBezTo>
                    <a:pt x="27990" y="22277"/>
                    <a:pt x="27988" y="22277"/>
                    <a:pt x="27986" y="222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41"/>
            <p:cNvSpPr/>
            <p:nvPr/>
          </p:nvSpPr>
          <p:spPr>
            <a:xfrm>
              <a:off x="5554251" y="2531557"/>
              <a:ext cx="766290" cy="604003"/>
            </a:xfrm>
            <a:custGeom>
              <a:avLst/>
              <a:gdLst/>
              <a:ahLst/>
              <a:cxnLst/>
              <a:rect l="l" t="t" r="r" b="b"/>
              <a:pathLst>
                <a:path w="28279" h="22290" extrusionOk="0">
                  <a:moveTo>
                    <a:pt x="608" y="834"/>
                  </a:moveTo>
                  <a:lnTo>
                    <a:pt x="27683" y="16562"/>
                  </a:lnTo>
                  <a:lnTo>
                    <a:pt x="27683" y="21456"/>
                  </a:lnTo>
                  <a:lnTo>
                    <a:pt x="656" y="5549"/>
                  </a:lnTo>
                  <a:lnTo>
                    <a:pt x="608" y="834"/>
                  </a:lnTo>
                  <a:close/>
                  <a:moveTo>
                    <a:pt x="300" y="1"/>
                  </a:moveTo>
                  <a:cubicBezTo>
                    <a:pt x="248" y="1"/>
                    <a:pt x="197" y="13"/>
                    <a:pt x="156" y="36"/>
                  </a:cubicBezTo>
                  <a:cubicBezTo>
                    <a:pt x="60" y="96"/>
                    <a:pt x="1" y="191"/>
                    <a:pt x="1" y="310"/>
                  </a:cubicBezTo>
                  <a:lnTo>
                    <a:pt x="60" y="5728"/>
                  </a:lnTo>
                  <a:cubicBezTo>
                    <a:pt x="60" y="5835"/>
                    <a:pt x="120" y="5930"/>
                    <a:pt x="215" y="5978"/>
                  </a:cubicBezTo>
                  <a:lnTo>
                    <a:pt x="27838" y="22242"/>
                  </a:lnTo>
                  <a:cubicBezTo>
                    <a:pt x="27885" y="22265"/>
                    <a:pt x="27933" y="22289"/>
                    <a:pt x="27992" y="22289"/>
                  </a:cubicBezTo>
                  <a:lnTo>
                    <a:pt x="27981" y="22277"/>
                  </a:lnTo>
                  <a:cubicBezTo>
                    <a:pt x="28147" y="22277"/>
                    <a:pt x="28278" y="22146"/>
                    <a:pt x="28278" y="21980"/>
                  </a:cubicBezTo>
                  <a:lnTo>
                    <a:pt x="28278" y="16384"/>
                  </a:lnTo>
                  <a:cubicBezTo>
                    <a:pt x="28278" y="16277"/>
                    <a:pt x="28219" y="16181"/>
                    <a:pt x="28135" y="16122"/>
                  </a:cubicBezTo>
                  <a:lnTo>
                    <a:pt x="453" y="36"/>
                  </a:lnTo>
                  <a:cubicBezTo>
                    <a:pt x="406" y="13"/>
                    <a:pt x="352" y="1"/>
                    <a:pt x="3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41"/>
            <p:cNvSpPr/>
            <p:nvPr/>
          </p:nvSpPr>
          <p:spPr>
            <a:xfrm>
              <a:off x="5951432" y="1874339"/>
              <a:ext cx="268780" cy="283630"/>
            </a:xfrm>
            <a:custGeom>
              <a:avLst/>
              <a:gdLst/>
              <a:ahLst/>
              <a:cxnLst/>
              <a:rect l="l" t="t" r="r" b="b"/>
              <a:pathLst>
                <a:path w="9919" h="10467" extrusionOk="0">
                  <a:moveTo>
                    <a:pt x="0" y="1"/>
                  </a:moveTo>
                  <a:lnTo>
                    <a:pt x="0" y="7061"/>
                  </a:lnTo>
                  <a:lnTo>
                    <a:pt x="24" y="7525"/>
                  </a:lnTo>
                  <a:cubicBezTo>
                    <a:pt x="24" y="9157"/>
                    <a:pt x="2191" y="10466"/>
                    <a:pt x="4942" y="10466"/>
                  </a:cubicBezTo>
                  <a:cubicBezTo>
                    <a:pt x="7692" y="10466"/>
                    <a:pt x="9918" y="9157"/>
                    <a:pt x="9918" y="7525"/>
                  </a:cubicBezTo>
                  <a:lnTo>
                    <a:pt x="9895" y="13"/>
                  </a:ln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41"/>
            <p:cNvSpPr/>
            <p:nvPr/>
          </p:nvSpPr>
          <p:spPr>
            <a:xfrm>
              <a:off x="5943357" y="1866128"/>
              <a:ext cx="285228" cy="300213"/>
            </a:xfrm>
            <a:custGeom>
              <a:avLst/>
              <a:gdLst/>
              <a:ahLst/>
              <a:cxnLst/>
              <a:rect l="l" t="t" r="r" b="b"/>
              <a:pathLst>
                <a:path w="10526" h="11079" extrusionOk="0">
                  <a:moveTo>
                    <a:pt x="304" y="0"/>
                  </a:moveTo>
                  <a:cubicBezTo>
                    <a:pt x="153" y="0"/>
                    <a:pt x="1" y="101"/>
                    <a:pt x="1" y="304"/>
                  </a:cubicBezTo>
                  <a:lnTo>
                    <a:pt x="1" y="7388"/>
                  </a:lnTo>
                  <a:lnTo>
                    <a:pt x="25" y="7828"/>
                  </a:lnTo>
                  <a:cubicBezTo>
                    <a:pt x="25" y="9650"/>
                    <a:pt x="2311" y="11079"/>
                    <a:pt x="5240" y="11079"/>
                  </a:cubicBezTo>
                  <a:cubicBezTo>
                    <a:pt x="8204" y="11079"/>
                    <a:pt x="10526" y="9650"/>
                    <a:pt x="10526" y="7840"/>
                  </a:cubicBezTo>
                  <a:lnTo>
                    <a:pt x="10490" y="328"/>
                  </a:lnTo>
                  <a:cubicBezTo>
                    <a:pt x="10490" y="161"/>
                    <a:pt x="10359" y="30"/>
                    <a:pt x="10193" y="30"/>
                  </a:cubicBezTo>
                  <a:cubicBezTo>
                    <a:pt x="10026" y="30"/>
                    <a:pt x="9895" y="161"/>
                    <a:pt x="9895" y="328"/>
                  </a:cubicBezTo>
                  <a:lnTo>
                    <a:pt x="9931" y="7828"/>
                  </a:lnTo>
                  <a:cubicBezTo>
                    <a:pt x="9931" y="9257"/>
                    <a:pt x="7787" y="10472"/>
                    <a:pt x="5240" y="10472"/>
                  </a:cubicBezTo>
                  <a:cubicBezTo>
                    <a:pt x="2703" y="10472"/>
                    <a:pt x="632" y="9293"/>
                    <a:pt x="632" y="7817"/>
                  </a:cubicBezTo>
                  <a:lnTo>
                    <a:pt x="608" y="304"/>
                  </a:lnTo>
                  <a:cubicBezTo>
                    <a:pt x="608" y="101"/>
                    <a:pt x="456"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41"/>
            <p:cNvSpPr/>
            <p:nvPr/>
          </p:nvSpPr>
          <p:spPr>
            <a:xfrm>
              <a:off x="5719768" y="1996634"/>
              <a:ext cx="268780" cy="283602"/>
            </a:xfrm>
            <a:custGeom>
              <a:avLst/>
              <a:gdLst/>
              <a:ahLst/>
              <a:cxnLst/>
              <a:rect l="l" t="t" r="r" b="b"/>
              <a:pathLst>
                <a:path w="9919" h="10466" extrusionOk="0">
                  <a:moveTo>
                    <a:pt x="1" y="0"/>
                  </a:moveTo>
                  <a:lnTo>
                    <a:pt x="1" y="7061"/>
                  </a:lnTo>
                  <a:lnTo>
                    <a:pt x="25" y="7525"/>
                  </a:lnTo>
                  <a:cubicBezTo>
                    <a:pt x="25" y="9144"/>
                    <a:pt x="2191" y="10466"/>
                    <a:pt x="4942" y="10466"/>
                  </a:cubicBezTo>
                  <a:cubicBezTo>
                    <a:pt x="7692" y="10466"/>
                    <a:pt x="9919" y="9144"/>
                    <a:pt x="9919" y="7525"/>
                  </a:cubicBezTo>
                  <a:lnTo>
                    <a:pt x="9895" y="12"/>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41"/>
            <p:cNvSpPr/>
            <p:nvPr/>
          </p:nvSpPr>
          <p:spPr>
            <a:xfrm>
              <a:off x="5711720" y="1988396"/>
              <a:ext cx="285228" cy="299915"/>
            </a:xfrm>
            <a:custGeom>
              <a:avLst/>
              <a:gdLst/>
              <a:ahLst/>
              <a:cxnLst/>
              <a:rect l="l" t="t" r="r" b="b"/>
              <a:pathLst>
                <a:path w="10526" h="11068" extrusionOk="0">
                  <a:moveTo>
                    <a:pt x="304" y="1"/>
                  </a:moveTo>
                  <a:cubicBezTo>
                    <a:pt x="152" y="1"/>
                    <a:pt x="0" y="102"/>
                    <a:pt x="0" y="304"/>
                  </a:cubicBezTo>
                  <a:lnTo>
                    <a:pt x="0" y="7388"/>
                  </a:lnTo>
                  <a:lnTo>
                    <a:pt x="24" y="7829"/>
                  </a:lnTo>
                  <a:cubicBezTo>
                    <a:pt x="24" y="9651"/>
                    <a:pt x="2310" y="11067"/>
                    <a:pt x="5239" y="11067"/>
                  </a:cubicBezTo>
                  <a:cubicBezTo>
                    <a:pt x="8203" y="11067"/>
                    <a:pt x="10525" y="9651"/>
                    <a:pt x="10525" y="7829"/>
                  </a:cubicBezTo>
                  <a:lnTo>
                    <a:pt x="10489" y="316"/>
                  </a:lnTo>
                  <a:cubicBezTo>
                    <a:pt x="10489" y="149"/>
                    <a:pt x="10359" y="18"/>
                    <a:pt x="10192" y="18"/>
                  </a:cubicBezTo>
                  <a:cubicBezTo>
                    <a:pt x="10025" y="18"/>
                    <a:pt x="9894" y="149"/>
                    <a:pt x="9894" y="316"/>
                  </a:cubicBezTo>
                  <a:lnTo>
                    <a:pt x="9930" y="7829"/>
                  </a:lnTo>
                  <a:cubicBezTo>
                    <a:pt x="9930" y="9258"/>
                    <a:pt x="7787" y="10460"/>
                    <a:pt x="5251" y="10460"/>
                  </a:cubicBezTo>
                  <a:cubicBezTo>
                    <a:pt x="2703" y="10460"/>
                    <a:pt x="631" y="9282"/>
                    <a:pt x="631" y="7817"/>
                  </a:cubicBezTo>
                  <a:lnTo>
                    <a:pt x="607" y="304"/>
                  </a:lnTo>
                  <a:cubicBezTo>
                    <a:pt x="607" y="102"/>
                    <a:pt x="455" y="1"/>
                    <a:pt x="3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41"/>
            <p:cNvSpPr/>
            <p:nvPr/>
          </p:nvSpPr>
          <p:spPr>
            <a:xfrm>
              <a:off x="5942084" y="1780470"/>
              <a:ext cx="286177" cy="175538"/>
            </a:xfrm>
            <a:custGeom>
              <a:avLst/>
              <a:gdLst/>
              <a:ahLst/>
              <a:cxnLst/>
              <a:rect l="l" t="t" r="r" b="b"/>
              <a:pathLst>
                <a:path w="10561" h="6478" extrusionOk="0">
                  <a:moveTo>
                    <a:pt x="5287" y="0"/>
                  </a:moveTo>
                  <a:cubicBezTo>
                    <a:pt x="2358" y="0"/>
                    <a:pt x="0" y="1453"/>
                    <a:pt x="0" y="3239"/>
                  </a:cubicBezTo>
                  <a:cubicBezTo>
                    <a:pt x="0" y="5024"/>
                    <a:pt x="2358" y="6477"/>
                    <a:pt x="5287" y="6477"/>
                  </a:cubicBezTo>
                  <a:cubicBezTo>
                    <a:pt x="8204" y="6477"/>
                    <a:pt x="10561" y="5024"/>
                    <a:pt x="10561" y="3239"/>
                  </a:cubicBezTo>
                  <a:cubicBezTo>
                    <a:pt x="10561" y="1453"/>
                    <a:pt x="8204" y="0"/>
                    <a:pt x="52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41"/>
            <p:cNvSpPr/>
            <p:nvPr/>
          </p:nvSpPr>
          <p:spPr>
            <a:xfrm>
              <a:off x="5710419" y="1902413"/>
              <a:ext cx="286529" cy="175863"/>
            </a:xfrm>
            <a:custGeom>
              <a:avLst/>
              <a:gdLst/>
              <a:ahLst/>
              <a:cxnLst/>
              <a:rect l="l" t="t" r="r" b="b"/>
              <a:pathLst>
                <a:path w="10574" h="6490" extrusionOk="0">
                  <a:moveTo>
                    <a:pt x="5287" y="1"/>
                  </a:moveTo>
                  <a:cubicBezTo>
                    <a:pt x="2322" y="1"/>
                    <a:pt x="0" y="1429"/>
                    <a:pt x="0" y="3251"/>
                  </a:cubicBezTo>
                  <a:cubicBezTo>
                    <a:pt x="0" y="5061"/>
                    <a:pt x="2322" y="6489"/>
                    <a:pt x="5287" y="6489"/>
                  </a:cubicBezTo>
                  <a:cubicBezTo>
                    <a:pt x="8251" y="6489"/>
                    <a:pt x="10573" y="5061"/>
                    <a:pt x="10573" y="3239"/>
                  </a:cubicBezTo>
                  <a:cubicBezTo>
                    <a:pt x="10573" y="1429"/>
                    <a:pt x="8251" y="1"/>
                    <a:pt x="5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41"/>
            <p:cNvSpPr/>
            <p:nvPr/>
          </p:nvSpPr>
          <p:spPr>
            <a:xfrm>
              <a:off x="5424232" y="2307317"/>
              <a:ext cx="1016427" cy="608203"/>
            </a:xfrm>
            <a:custGeom>
              <a:avLst/>
              <a:gdLst/>
              <a:ahLst/>
              <a:cxnLst/>
              <a:rect l="l" t="t" r="r" b="b"/>
              <a:pathLst>
                <a:path w="37510" h="22445" extrusionOk="0">
                  <a:moveTo>
                    <a:pt x="355" y="1"/>
                  </a:moveTo>
                  <a:cubicBezTo>
                    <a:pt x="220" y="1"/>
                    <a:pt x="97" y="89"/>
                    <a:pt x="48" y="227"/>
                  </a:cubicBezTo>
                  <a:cubicBezTo>
                    <a:pt x="1" y="382"/>
                    <a:pt x="84" y="537"/>
                    <a:pt x="251" y="584"/>
                  </a:cubicBezTo>
                  <a:cubicBezTo>
                    <a:pt x="822" y="870"/>
                    <a:pt x="24480" y="14979"/>
                    <a:pt x="36922" y="22397"/>
                  </a:cubicBezTo>
                  <a:cubicBezTo>
                    <a:pt x="36970" y="22420"/>
                    <a:pt x="37017" y="22432"/>
                    <a:pt x="37065" y="22444"/>
                  </a:cubicBezTo>
                  <a:lnTo>
                    <a:pt x="37077" y="22432"/>
                  </a:lnTo>
                  <a:cubicBezTo>
                    <a:pt x="37085" y="22433"/>
                    <a:pt x="37093" y="22433"/>
                    <a:pt x="37101" y="22433"/>
                  </a:cubicBezTo>
                  <a:cubicBezTo>
                    <a:pt x="37393" y="22433"/>
                    <a:pt x="37510" y="22023"/>
                    <a:pt x="37231" y="21873"/>
                  </a:cubicBezTo>
                  <a:cubicBezTo>
                    <a:pt x="20575" y="11931"/>
                    <a:pt x="667" y="72"/>
                    <a:pt x="441" y="13"/>
                  </a:cubicBezTo>
                  <a:cubicBezTo>
                    <a:pt x="412" y="5"/>
                    <a:pt x="383" y="1"/>
                    <a:pt x="3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41"/>
            <p:cNvSpPr/>
            <p:nvPr/>
          </p:nvSpPr>
          <p:spPr>
            <a:xfrm>
              <a:off x="6435709" y="1737221"/>
              <a:ext cx="620126" cy="2264890"/>
            </a:xfrm>
            <a:custGeom>
              <a:avLst/>
              <a:gdLst/>
              <a:ahLst/>
              <a:cxnLst/>
              <a:rect l="l" t="t" r="r" b="b"/>
              <a:pathLst>
                <a:path w="22885" h="83583" extrusionOk="0">
                  <a:moveTo>
                    <a:pt x="1" y="1"/>
                  </a:moveTo>
                  <a:lnTo>
                    <a:pt x="1" y="69938"/>
                  </a:lnTo>
                  <a:lnTo>
                    <a:pt x="22885" y="83582"/>
                  </a:lnTo>
                  <a:lnTo>
                    <a:pt x="22885" y="13347"/>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41"/>
            <p:cNvSpPr/>
            <p:nvPr/>
          </p:nvSpPr>
          <p:spPr>
            <a:xfrm>
              <a:off x="6427335" y="1729145"/>
              <a:ext cx="636574" cy="2281013"/>
            </a:xfrm>
            <a:custGeom>
              <a:avLst/>
              <a:gdLst/>
              <a:ahLst/>
              <a:cxnLst/>
              <a:rect l="l" t="t" r="r" b="b"/>
              <a:pathLst>
                <a:path w="23492" h="84178" extrusionOk="0">
                  <a:moveTo>
                    <a:pt x="619" y="822"/>
                  </a:moveTo>
                  <a:lnTo>
                    <a:pt x="22884" y="13824"/>
                  </a:lnTo>
                  <a:lnTo>
                    <a:pt x="22884" y="83345"/>
                  </a:lnTo>
                  <a:lnTo>
                    <a:pt x="619" y="70069"/>
                  </a:lnTo>
                  <a:lnTo>
                    <a:pt x="619" y="822"/>
                  </a:lnTo>
                  <a:close/>
                  <a:moveTo>
                    <a:pt x="304" y="1"/>
                  </a:moveTo>
                  <a:cubicBezTo>
                    <a:pt x="253" y="1"/>
                    <a:pt x="203" y="13"/>
                    <a:pt x="155" y="37"/>
                  </a:cubicBezTo>
                  <a:cubicBezTo>
                    <a:pt x="60" y="96"/>
                    <a:pt x="0" y="191"/>
                    <a:pt x="12" y="299"/>
                  </a:cubicBezTo>
                  <a:lnTo>
                    <a:pt x="12" y="70236"/>
                  </a:lnTo>
                  <a:cubicBezTo>
                    <a:pt x="12" y="70343"/>
                    <a:pt x="60" y="70450"/>
                    <a:pt x="155" y="70498"/>
                  </a:cubicBezTo>
                  <a:lnTo>
                    <a:pt x="23039" y="84130"/>
                  </a:lnTo>
                  <a:cubicBezTo>
                    <a:pt x="23086" y="84166"/>
                    <a:pt x="23134" y="84178"/>
                    <a:pt x="23194" y="84178"/>
                  </a:cubicBezTo>
                  <a:cubicBezTo>
                    <a:pt x="23241" y="84178"/>
                    <a:pt x="23301" y="84154"/>
                    <a:pt x="23336" y="84130"/>
                  </a:cubicBezTo>
                  <a:cubicBezTo>
                    <a:pt x="23432" y="84071"/>
                    <a:pt x="23491" y="83976"/>
                    <a:pt x="23491" y="83868"/>
                  </a:cubicBezTo>
                  <a:lnTo>
                    <a:pt x="23491" y="13645"/>
                  </a:lnTo>
                  <a:cubicBezTo>
                    <a:pt x="23491" y="13538"/>
                    <a:pt x="23432" y="13443"/>
                    <a:pt x="23336" y="13384"/>
                  </a:cubicBezTo>
                  <a:lnTo>
                    <a:pt x="453" y="37"/>
                  </a:lnTo>
                  <a:cubicBezTo>
                    <a:pt x="405" y="13"/>
                    <a:pt x="354" y="1"/>
                    <a:pt x="304"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41"/>
            <p:cNvSpPr/>
            <p:nvPr/>
          </p:nvSpPr>
          <p:spPr>
            <a:xfrm>
              <a:off x="7055775" y="1739795"/>
              <a:ext cx="632754" cy="2261991"/>
            </a:xfrm>
            <a:custGeom>
              <a:avLst/>
              <a:gdLst/>
              <a:ahLst/>
              <a:cxnLst/>
              <a:rect l="l" t="t" r="r" b="b"/>
              <a:pathLst>
                <a:path w="23351" h="83476" extrusionOk="0">
                  <a:moveTo>
                    <a:pt x="23351" y="1"/>
                  </a:moveTo>
                  <a:cubicBezTo>
                    <a:pt x="23351" y="1"/>
                    <a:pt x="450" y="13082"/>
                    <a:pt x="7" y="13253"/>
                  </a:cubicBezTo>
                  <a:lnTo>
                    <a:pt x="7" y="13253"/>
                  </a:lnTo>
                  <a:cubicBezTo>
                    <a:pt x="6" y="13252"/>
                    <a:pt x="6" y="13251"/>
                    <a:pt x="5" y="13251"/>
                  </a:cubicBezTo>
                  <a:cubicBezTo>
                    <a:pt x="4" y="13251"/>
                    <a:pt x="3" y="13252"/>
                    <a:pt x="3" y="13252"/>
                  </a:cubicBezTo>
                  <a:cubicBezTo>
                    <a:pt x="1" y="13254"/>
                    <a:pt x="0" y="13255"/>
                    <a:pt x="2" y="13255"/>
                  </a:cubicBezTo>
                  <a:cubicBezTo>
                    <a:pt x="3" y="13255"/>
                    <a:pt x="4" y="13254"/>
                    <a:pt x="7" y="13253"/>
                  </a:cubicBezTo>
                  <a:lnTo>
                    <a:pt x="7" y="13253"/>
                  </a:lnTo>
                  <a:cubicBezTo>
                    <a:pt x="309" y="13677"/>
                    <a:pt x="3" y="83475"/>
                    <a:pt x="3" y="83475"/>
                  </a:cubicBezTo>
                  <a:lnTo>
                    <a:pt x="23351" y="69950"/>
                  </a:lnTo>
                  <a:lnTo>
                    <a:pt x="233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41"/>
            <p:cNvSpPr/>
            <p:nvPr/>
          </p:nvSpPr>
          <p:spPr>
            <a:xfrm>
              <a:off x="7047131" y="1731828"/>
              <a:ext cx="649473" cy="2278331"/>
            </a:xfrm>
            <a:custGeom>
              <a:avLst/>
              <a:gdLst/>
              <a:ahLst/>
              <a:cxnLst/>
              <a:rect l="l" t="t" r="r" b="b"/>
              <a:pathLst>
                <a:path w="23968" h="84079" extrusionOk="0">
                  <a:moveTo>
                    <a:pt x="23372" y="819"/>
                  </a:moveTo>
                  <a:lnTo>
                    <a:pt x="23372" y="70065"/>
                  </a:lnTo>
                  <a:lnTo>
                    <a:pt x="631" y="83246"/>
                  </a:lnTo>
                  <a:cubicBezTo>
                    <a:pt x="631" y="80198"/>
                    <a:pt x="703" y="64362"/>
                    <a:pt x="750" y="48706"/>
                  </a:cubicBezTo>
                  <a:cubicBezTo>
                    <a:pt x="762" y="38514"/>
                    <a:pt x="774" y="30394"/>
                    <a:pt x="762" y="24572"/>
                  </a:cubicBezTo>
                  <a:cubicBezTo>
                    <a:pt x="738" y="16940"/>
                    <a:pt x="726" y="14511"/>
                    <a:pt x="631" y="13701"/>
                  </a:cubicBezTo>
                  <a:cubicBezTo>
                    <a:pt x="1107" y="13475"/>
                    <a:pt x="2072" y="12927"/>
                    <a:pt x="4143" y="11772"/>
                  </a:cubicBezTo>
                  <a:cubicBezTo>
                    <a:pt x="6334" y="10534"/>
                    <a:pt x="9251" y="8867"/>
                    <a:pt x="12168" y="7212"/>
                  </a:cubicBezTo>
                  <a:cubicBezTo>
                    <a:pt x="17038" y="4438"/>
                    <a:pt x="21896" y="1664"/>
                    <a:pt x="23372" y="819"/>
                  </a:cubicBezTo>
                  <a:close/>
                  <a:moveTo>
                    <a:pt x="23668" y="0"/>
                  </a:moveTo>
                  <a:cubicBezTo>
                    <a:pt x="23616" y="0"/>
                    <a:pt x="23563" y="15"/>
                    <a:pt x="23515" y="45"/>
                  </a:cubicBezTo>
                  <a:cubicBezTo>
                    <a:pt x="15776" y="4474"/>
                    <a:pt x="1072" y="12856"/>
                    <a:pt x="238" y="13261"/>
                  </a:cubicBezTo>
                  <a:cubicBezTo>
                    <a:pt x="191" y="13273"/>
                    <a:pt x="143" y="13308"/>
                    <a:pt x="107" y="13344"/>
                  </a:cubicBezTo>
                  <a:cubicBezTo>
                    <a:pt x="24" y="13427"/>
                    <a:pt x="0" y="13558"/>
                    <a:pt x="48" y="13677"/>
                  </a:cubicBezTo>
                  <a:cubicBezTo>
                    <a:pt x="262" y="15618"/>
                    <a:pt x="131" y="60255"/>
                    <a:pt x="24" y="83769"/>
                  </a:cubicBezTo>
                  <a:cubicBezTo>
                    <a:pt x="24" y="83877"/>
                    <a:pt x="71" y="83984"/>
                    <a:pt x="167" y="84031"/>
                  </a:cubicBezTo>
                  <a:cubicBezTo>
                    <a:pt x="214" y="84067"/>
                    <a:pt x="262" y="84079"/>
                    <a:pt x="322" y="84079"/>
                  </a:cubicBezTo>
                  <a:cubicBezTo>
                    <a:pt x="369" y="84079"/>
                    <a:pt x="429" y="84067"/>
                    <a:pt x="464" y="84031"/>
                  </a:cubicBezTo>
                  <a:lnTo>
                    <a:pt x="23813" y="70518"/>
                  </a:lnTo>
                  <a:cubicBezTo>
                    <a:pt x="23908" y="70458"/>
                    <a:pt x="23967" y="70363"/>
                    <a:pt x="23967" y="70256"/>
                  </a:cubicBezTo>
                  <a:lnTo>
                    <a:pt x="23967" y="307"/>
                  </a:lnTo>
                  <a:cubicBezTo>
                    <a:pt x="23967" y="200"/>
                    <a:pt x="23908" y="92"/>
                    <a:pt x="23813" y="45"/>
                  </a:cubicBezTo>
                  <a:cubicBezTo>
                    <a:pt x="23771" y="15"/>
                    <a:pt x="23720" y="0"/>
                    <a:pt x="236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41"/>
            <p:cNvSpPr/>
            <p:nvPr/>
          </p:nvSpPr>
          <p:spPr>
            <a:xfrm>
              <a:off x="6435709" y="1367490"/>
              <a:ext cx="1252799" cy="731416"/>
            </a:xfrm>
            <a:custGeom>
              <a:avLst/>
              <a:gdLst/>
              <a:ahLst/>
              <a:cxnLst/>
              <a:rect l="l" t="t" r="r" b="b"/>
              <a:pathLst>
                <a:path w="46233" h="26992" extrusionOk="0">
                  <a:moveTo>
                    <a:pt x="22885" y="0"/>
                  </a:moveTo>
                  <a:lnTo>
                    <a:pt x="1" y="13645"/>
                  </a:lnTo>
                  <a:lnTo>
                    <a:pt x="22885" y="26991"/>
                  </a:lnTo>
                  <a:lnTo>
                    <a:pt x="46233" y="13740"/>
                  </a:lnTo>
                  <a:lnTo>
                    <a:pt x="228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1"/>
            <p:cNvSpPr/>
            <p:nvPr/>
          </p:nvSpPr>
          <p:spPr>
            <a:xfrm>
              <a:off x="6426035" y="1359171"/>
              <a:ext cx="1272146" cy="747810"/>
            </a:xfrm>
            <a:custGeom>
              <a:avLst/>
              <a:gdLst/>
              <a:ahLst/>
              <a:cxnLst/>
              <a:rect l="l" t="t" r="r" b="b"/>
              <a:pathLst>
                <a:path w="46947" h="27597" extrusionOk="0">
                  <a:moveTo>
                    <a:pt x="23242" y="664"/>
                  </a:moveTo>
                  <a:lnTo>
                    <a:pt x="45982" y="14047"/>
                  </a:lnTo>
                  <a:lnTo>
                    <a:pt x="23242" y="26953"/>
                  </a:lnTo>
                  <a:lnTo>
                    <a:pt x="953" y="13952"/>
                  </a:lnTo>
                  <a:lnTo>
                    <a:pt x="23242" y="664"/>
                  </a:lnTo>
                  <a:close/>
                  <a:moveTo>
                    <a:pt x="23242" y="0"/>
                  </a:moveTo>
                  <a:cubicBezTo>
                    <a:pt x="23188" y="0"/>
                    <a:pt x="23134" y="15"/>
                    <a:pt x="23087" y="45"/>
                  </a:cubicBezTo>
                  <a:lnTo>
                    <a:pt x="203" y="13690"/>
                  </a:lnTo>
                  <a:cubicBezTo>
                    <a:pt x="1" y="13809"/>
                    <a:pt x="1" y="14094"/>
                    <a:pt x="203" y="14214"/>
                  </a:cubicBezTo>
                  <a:lnTo>
                    <a:pt x="23087" y="27560"/>
                  </a:lnTo>
                  <a:cubicBezTo>
                    <a:pt x="23134" y="27584"/>
                    <a:pt x="23182" y="27596"/>
                    <a:pt x="23242" y="27596"/>
                  </a:cubicBezTo>
                  <a:cubicBezTo>
                    <a:pt x="23289" y="27596"/>
                    <a:pt x="23349" y="27584"/>
                    <a:pt x="23396" y="27560"/>
                  </a:cubicBezTo>
                  <a:lnTo>
                    <a:pt x="46744" y="14309"/>
                  </a:lnTo>
                  <a:cubicBezTo>
                    <a:pt x="46947" y="14202"/>
                    <a:pt x="46947" y="13904"/>
                    <a:pt x="46744" y="13785"/>
                  </a:cubicBezTo>
                  <a:lnTo>
                    <a:pt x="23396" y="45"/>
                  </a:lnTo>
                  <a:cubicBezTo>
                    <a:pt x="23349" y="15"/>
                    <a:pt x="23295" y="0"/>
                    <a:pt x="23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1"/>
            <p:cNvSpPr/>
            <p:nvPr/>
          </p:nvSpPr>
          <p:spPr>
            <a:xfrm>
              <a:off x="7060030" y="2900664"/>
              <a:ext cx="749815" cy="734965"/>
            </a:xfrm>
            <a:custGeom>
              <a:avLst/>
              <a:gdLst/>
              <a:ahLst/>
              <a:cxnLst/>
              <a:rect l="l" t="t" r="r" b="b"/>
              <a:pathLst>
                <a:path w="27671" h="27123" extrusionOk="0">
                  <a:moveTo>
                    <a:pt x="23229" y="0"/>
                  </a:moveTo>
                  <a:lnTo>
                    <a:pt x="0" y="13681"/>
                  </a:lnTo>
                  <a:lnTo>
                    <a:pt x="0" y="24480"/>
                  </a:lnTo>
                  <a:lnTo>
                    <a:pt x="4584" y="27123"/>
                  </a:lnTo>
                  <a:lnTo>
                    <a:pt x="27670" y="13597"/>
                  </a:lnTo>
                  <a:lnTo>
                    <a:pt x="27670" y="2715"/>
                  </a:lnTo>
                  <a:lnTo>
                    <a:pt x="232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1"/>
            <p:cNvSpPr/>
            <p:nvPr/>
          </p:nvSpPr>
          <p:spPr>
            <a:xfrm>
              <a:off x="7305243" y="3417539"/>
              <a:ext cx="254256" cy="434292"/>
            </a:xfrm>
            <a:custGeom>
              <a:avLst/>
              <a:gdLst/>
              <a:ahLst/>
              <a:cxnLst/>
              <a:rect l="l" t="t" r="r" b="b"/>
              <a:pathLst>
                <a:path w="9383" h="16027" extrusionOk="0">
                  <a:moveTo>
                    <a:pt x="9382" y="0"/>
                  </a:moveTo>
                  <a:lnTo>
                    <a:pt x="0" y="5477"/>
                  </a:lnTo>
                  <a:lnTo>
                    <a:pt x="0" y="16026"/>
                  </a:lnTo>
                  <a:lnTo>
                    <a:pt x="9382" y="10787"/>
                  </a:lnTo>
                  <a:lnTo>
                    <a:pt x="93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1"/>
            <p:cNvSpPr/>
            <p:nvPr/>
          </p:nvSpPr>
          <p:spPr>
            <a:xfrm>
              <a:off x="7434286" y="3482142"/>
              <a:ext cx="16150" cy="299671"/>
            </a:xfrm>
            <a:custGeom>
              <a:avLst/>
              <a:gdLst/>
              <a:ahLst/>
              <a:cxnLst/>
              <a:rect l="l" t="t" r="r" b="b"/>
              <a:pathLst>
                <a:path w="596" h="11059" extrusionOk="0">
                  <a:moveTo>
                    <a:pt x="298" y="0"/>
                  </a:moveTo>
                  <a:cubicBezTo>
                    <a:pt x="149" y="0"/>
                    <a:pt x="1" y="99"/>
                    <a:pt x="1" y="295"/>
                  </a:cubicBezTo>
                  <a:lnTo>
                    <a:pt x="1" y="10761"/>
                  </a:lnTo>
                  <a:cubicBezTo>
                    <a:pt x="1" y="10915"/>
                    <a:pt x="132" y="11058"/>
                    <a:pt x="298" y="11058"/>
                  </a:cubicBezTo>
                  <a:cubicBezTo>
                    <a:pt x="465" y="11058"/>
                    <a:pt x="596" y="10927"/>
                    <a:pt x="596" y="10749"/>
                  </a:cubicBezTo>
                  <a:lnTo>
                    <a:pt x="596" y="295"/>
                  </a:lnTo>
                  <a:cubicBezTo>
                    <a:pt x="596" y="99"/>
                    <a:pt x="447" y="0"/>
                    <a:pt x="2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1"/>
            <p:cNvSpPr/>
            <p:nvPr/>
          </p:nvSpPr>
          <p:spPr>
            <a:xfrm>
              <a:off x="7297168" y="3409464"/>
              <a:ext cx="270704" cy="450740"/>
            </a:xfrm>
            <a:custGeom>
              <a:avLst/>
              <a:gdLst/>
              <a:ahLst/>
              <a:cxnLst/>
              <a:rect l="l" t="t" r="r" b="b"/>
              <a:pathLst>
                <a:path w="9990" h="16634" extrusionOk="0">
                  <a:moveTo>
                    <a:pt x="9394" y="822"/>
                  </a:moveTo>
                  <a:lnTo>
                    <a:pt x="9394" y="10907"/>
                  </a:lnTo>
                  <a:lnTo>
                    <a:pt x="608" y="15812"/>
                  </a:lnTo>
                  <a:lnTo>
                    <a:pt x="608" y="5954"/>
                  </a:lnTo>
                  <a:lnTo>
                    <a:pt x="9394" y="822"/>
                  </a:lnTo>
                  <a:close/>
                  <a:moveTo>
                    <a:pt x="9686" y="1"/>
                  </a:moveTo>
                  <a:cubicBezTo>
                    <a:pt x="9636" y="1"/>
                    <a:pt x="9585" y="12"/>
                    <a:pt x="9537" y="36"/>
                  </a:cubicBezTo>
                  <a:lnTo>
                    <a:pt x="155" y="5513"/>
                  </a:lnTo>
                  <a:cubicBezTo>
                    <a:pt x="60" y="5573"/>
                    <a:pt x="0" y="5668"/>
                    <a:pt x="0" y="5775"/>
                  </a:cubicBezTo>
                  <a:lnTo>
                    <a:pt x="0" y="16324"/>
                  </a:lnTo>
                  <a:cubicBezTo>
                    <a:pt x="0" y="16431"/>
                    <a:pt x="60" y="16538"/>
                    <a:pt x="155" y="16586"/>
                  </a:cubicBezTo>
                  <a:cubicBezTo>
                    <a:pt x="203" y="16610"/>
                    <a:pt x="250" y="16634"/>
                    <a:pt x="298" y="16634"/>
                  </a:cubicBezTo>
                  <a:cubicBezTo>
                    <a:pt x="358" y="16634"/>
                    <a:pt x="405" y="16622"/>
                    <a:pt x="453" y="16586"/>
                  </a:cubicBezTo>
                  <a:lnTo>
                    <a:pt x="9835" y="11347"/>
                  </a:lnTo>
                  <a:cubicBezTo>
                    <a:pt x="9930" y="11288"/>
                    <a:pt x="9990" y="11192"/>
                    <a:pt x="9978" y="11085"/>
                  </a:cubicBezTo>
                  <a:lnTo>
                    <a:pt x="9978" y="298"/>
                  </a:lnTo>
                  <a:cubicBezTo>
                    <a:pt x="9990" y="191"/>
                    <a:pt x="9930" y="96"/>
                    <a:pt x="9835" y="36"/>
                  </a:cubicBezTo>
                  <a:cubicBezTo>
                    <a:pt x="9787" y="12"/>
                    <a:pt x="9737" y="1"/>
                    <a:pt x="9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1"/>
            <p:cNvSpPr/>
            <p:nvPr/>
          </p:nvSpPr>
          <p:spPr>
            <a:xfrm>
              <a:off x="6471208" y="2922993"/>
              <a:ext cx="234258" cy="293222"/>
            </a:xfrm>
            <a:custGeom>
              <a:avLst/>
              <a:gdLst/>
              <a:ahLst/>
              <a:cxnLst/>
              <a:rect l="l" t="t" r="r" b="b"/>
              <a:pathLst>
                <a:path w="8645" h="10821" extrusionOk="0">
                  <a:moveTo>
                    <a:pt x="298" y="1"/>
                  </a:moveTo>
                  <a:cubicBezTo>
                    <a:pt x="244" y="1"/>
                    <a:pt x="191" y="16"/>
                    <a:pt x="143" y="46"/>
                  </a:cubicBezTo>
                  <a:cubicBezTo>
                    <a:pt x="48" y="93"/>
                    <a:pt x="0" y="200"/>
                    <a:pt x="0" y="308"/>
                  </a:cubicBezTo>
                  <a:lnTo>
                    <a:pt x="96" y="5927"/>
                  </a:lnTo>
                  <a:cubicBezTo>
                    <a:pt x="96" y="6034"/>
                    <a:pt x="155" y="6130"/>
                    <a:pt x="250" y="6189"/>
                  </a:cubicBezTo>
                  <a:lnTo>
                    <a:pt x="8192" y="10785"/>
                  </a:lnTo>
                  <a:cubicBezTo>
                    <a:pt x="8240" y="10809"/>
                    <a:pt x="8287" y="10821"/>
                    <a:pt x="8347" y="10821"/>
                  </a:cubicBezTo>
                  <a:cubicBezTo>
                    <a:pt x="8394" y="10821"/>
                    <a:pt x="8442" y="10809"/>
                    <a:pt x="8490" y="10785"/>
                  </a:cubicBezTo>
                  <a:cubicBezTo>
                    <a:pt x="8585" y="10726"/>
                    <a:pt x="8644" y="10630"/>
                    <a:pt x="8644" y="10523"/>
                  </a:cubicBezTo>
                  <a:lnTo>
                    <a:pt x="8644" y="4975"/>
                  </a:lnTo>
                  <a:cubicBezTo>
                    <a:pt x="8644" y="4868"/>
                    <a:pt x="8585" y="4760"/>
                    <a:pt x="8490" y="4713"/>
                  </a:cubicBezTo>
                  <a:lnTo>
                    <a:pt x="453" y="46"/>
                  </a:lnTo>
                  <a:cubicBezTo>
                    <a:pt x="405" y="16"/>
                    <a:pt x="352"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1"/>
            <p:cNvSpPr/>
            <p:nvPr/>
          </p:nvSpPr>
          <p:spPr>
            <a:xfrm>
              <a:off x="6470964" y="3150701"/>
              <a:ext cx="234502" cy="293303"/>
            </a:xfrm>
            <a:custGeom>
              <a:avLst/>
              <a:gdLst/>
              <a:ahLst/>
              <a:cxnLst/>
              <a:rect l="l" t="t" r="r" b="b"/>
              <a:pathLst>
                <a:path w="8654" h="10824" extrusionOk="0">
                  <a:moveTo>
                    <a:pt x="303" y="1"/>
                  </a:moveTo>
                  <a:cubicBezTo>
                    <a:pt x="145" y="1"/>
                    <a:pt x="0" y="132"/>
                    <a:pt x="9" y="310"/>
                  </a:cubicBezTo>
                  <a:lnTo>
                    <a:pt x="105" y="5930"/>
                  </a:lnTo>
                  <a:cubicBezTo>
                    <a:pt x="105" y="6037"/>
                    <a:pt x="164" y="6144"/>
                    <a:pt x="259" y="6192"/>
                  </a:cubicBezTo>
                  <a:lnTo>
                    <a:pt x="8201" y="10788"/>
                  </a:lnTo>
                  <a:cubicBezTo>
                    <a:pt x="8249" y="10812"/>
                    <a:pt x="8296" y="10824"/>
                    <a:pt x="8356" y="10824"/>
                  </a:cubicBezTo>
                  <a:cubicBezTo>
                    <a:pt x="8403" y="10824"/>
                    <a:pt x="8451" y="10812"/>
                    <a:pt x="8499" y="10788"/>
                  </a:cubicBezTo>
                  <a:cubicBezTo>
                    <a:pt x="8594" y="10728"/>
                    <a:pt x="8653" y="10633"/>
                    <a:pt x="8653" y="10526"/>
                  </a:cubicBezTo>
                  <a:lnTo>
                    <a:pt x="8653" y="4978"/>
                  </a:lnTo>
                  <a:cubicBezTo>
                    <a:pt x="8653" y="4870"/>
                    <a:pt x="8594" y="4775"/>
                    <a:pt x="8499" y="4716"/>
                  </a:cubicBezTo>
                  <a:lnTo>
                    <a:pt x="462" y="48"/>
                  </a:lnTo>
                  <a:cubicBezTo>
                    <a:pt x="411" y="15"/>
                    <a:pt x="356" y="1"/>
                    <a:pt x="3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1"/>
            <p:cNvSpPr/>
            <p:nvPr/>
          </p:nvSpPr>
          <p:spPr>
            <a:xfrm>
              <a:off x="6470964" y="3365917"/>
              <a:ext cx="234502" cy="293276"/>
            </a:xfrm>
            <a:custGeom>
              <a:avLst/>
              <a:gdLst/>
              <a:ahLst/>
              <a:cxnLst/>
              <a:rect l="l" t="t" r="r" b="b"/>
              <a:pathLst>
                <a:path w="8654" h="10823" extrusionOk="0">
                  <a:moveTo>
                    <a:pt x="303" y="0"/>
                  </a:moveTo>
                  <a:cubicBezTo>
                    <a:pt x="145" y="0"/>
                    <a:pt x="0" y="132"/>
                    <a:pt x="9" y="310"/>
                  </a:cubicBezTo>
                  <a:lnTo>
                    <a:pt x="105" y="5941"/>
                  </a:lnTo>
                  <a:cubicBezTo>
                    <a:pt x="105" y="6037"/>
                    <a:pt x="164" y="6144"/>
                    <a:pt x="259" y="6191"/>
                  </a:cubicBezTo>
                  <a:lnTo>
                    <a:pt x="8201" y="10787"/>
                  </a:lnTo>
                  <a:cubicBezTo>
                    <a:pt x="8249" y="10811"/>
                    <a:pt x="8296" y="10823"/>
                    <a:pt x="8356" y="10823"/>
                  </a:cubicBezTo>
                  <a:cubicBezTo>
                    <a:pt x="8403" y="10823"/>
                    <a:pt x="8451" y="10811"/>
                    <a:pt x="8499" y="10787"/>
                  </a:cubicBezTo>
                  <a:cubicBezTo>
                    <a:pt x="8594" y="10728"/>
                    <a:pt x="8653" y="10633"/>
                    <a:pt x="8653" y="10525"/>
                  </a:cubicBezTo>
                  <a:lnTo>
                    <a:pt x="8653" y="4977"/>
                  </a:lnTo>
                  <a:cubicBezTo>
                    <a:pt x="8653" y="4870"/>
                    <a:pt x="8594" y="4775"/>
                    <a:pt x="8499" y="4715"/>
                  </a:cubicBezTo>
                  <a:lnTo>
                    <a:pt x="462" y="48"/>
                  </a:lnTo>
                  <a:cubicBezTo>
                    <a:pt x="411" y="15"/>
                    <a:pt x="356" y="0"/>
                    <a:pt x="3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1"/>
            <p:cNvSpPr/>
            <p:nvPr/>
          </p:nvSpPr>
          <p:spPr>
            <a:xfrm>
              <a:off x="6470964" y="2190035"/>
              <a:ext cx="234502" cy="293466"/>
            </a:xfrm>
            <a:custGeom>
              <a:avLst/>
              <a:gdLst/>
              <a:ahLst/>
              <a:cxnLst/>
              <a:rect l="l" t="t" r="r" b="b"/>
              <a:pathLst>
                <a:path w="8654" h="10830" extrusionOk="0">
                  <a:moveTo>
                    <a:pt x="307" y="0"/>
                  </a:moveTo>
                  <a:cubicBezTo>
                    <a:pt x="147" y="0"/>
                    <a:pt x="0" y="128"/>
                    <a:pt x="9" y="317"/>
                  </a:cubicBezTo>
                  <a:lnTo>
                    <a:pt x="105" y="5936"/>
                  </a:lnTo>
                  <a:cubicBezTo>
                    <a:pt x="105" y="6043"/>
                    <a:pt x="164" y="6139"/>
                    <a:pt x="259" y="6186"/>
                  </a:cubicBezTo>
                  <a:lnTo>
                    <a:pt x="8201" y="10782"/>
                  </a:lnTo>
                  <a:cubicBezTo>
                    <a:pt x="8249" y="10806"/>
                    <a:pt x="8296" y="10830"/>
                    <a:pt x="8356" y="10830"/>
                  </a:cubicBezTo>
                  <a:cubicBezTo>
                    <a:pt x="8403" y="10830"/>
                    <a:pt x="8451" y="10806"/>
                    <a:pt x="8499" y="10782"/>
                  </a:cubicBezTo>
                  <a:cubicBezTo>
                    <a:pt x="8594" y="10734"/>
                    <a:pt x="8653" y="10627"/>
                    <a:pt x="8653" y="10520"/>
                  </a:cubicBezTo>
                  <a:lnTo>
                    <a:pt x="8653" y="4972"/>
                  </a:lnTo>
                  <a:cubicBezTo>
                    <a:pt x="8653" y="4865"/>
                    <a:pt x="8594" y="4769"/>
                    <a:pt x="8499" y="4710"/>
                  </a:cubicBezTo>
                  <a:lnTo>
                    <a:pt x="462" y="43"/>
                  </a:lnTo>
                  <a:cubicBezTo>
                    <a:pt x="412" y="14"/>
                    <a:pt x="359" y="0"/>
                    <a:pt x="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1"/>
            <p:cNvSpPr/>
            <p:nvPr/>
          </p:nvSpPr>
          <p:spPr>
            <a:xfrm>
              <a:off x="6471208" y="2417987"/>
              <a:ext cx="234258" cy="293303"/>
            </a:xfrm>
            <a:custGeom>
              <a:avLst/>
              <a:gdLst/>
              <a:ahLst/>
              <a:cxnLst/>
              <a:rect l="l" t="t" r="r" b="b"/>
              <a:pathLst>
                <a:path w="8645" h="10824" extrusionOk="0">
                  <a:moveTo>
                    <a:pt x="298" y="1"/>
                  </a:moveTo>
                  <a:cubicBezTo>
                    <a:pt x="244" y="1"/>
                    <a:pt x="191" y="13"/>
                    <a:pt x="143" y="36"/>
                  </a:cubicBezTo>
                  <a:cubicBezTo>
                    <a:pt x="48" y="96"/>
                    <a:pt x="0" y="191"/>
                    <a:pt x="0" y="298"/>
                  </a:cubicBezTo>
                  <a:lnTo>
                    <a:pt x="96" y="5930"/>
                  </a:lnTo>
                  <a:cubicBezTo>
                    <a:pt x="96" y="6037"/>
                    <a:pt x="155" y="6132"/>
                    <a:pt x="250" y="6180"/>
                  </a:cubicBezTo>
                  <a:lnTo>
                    <a:pt x="8192" y="10776"/>
                  </a:lnTo>
                  <a:cubicBezTo>
                    <a:pt x="8240" y="10812"/>
                    <a:pt x="8287" y="10824"/>
                    <a:pt x="8347" y="10824"/>
                  </a:cubicBezTo>
                  <a:cubicBezTo>
                    <a:pt x="8394" y="10824"/>
                    <a:pt x="8442" y="10812"/>
                    <a:pt x="8490" y="10776"/>
                  </a:cubicBezTo>
                  <a:cubicBezTo>
                    <a:pt x="8585" y="10728"/>
                    <a:pt x="8644" y="10621"/>
                    <a:pt x="8644" y="10514"/>
                  </a:cubicBezTo>
                  <a:lnTo>
                    <a:pt x="8644" y="4966"/>
                  </a:lnTo>
                  <a:cubicBezTo>
                    <a:pt x="8644" y="4858"/>
                    <a:pt x="8585" y="4763"/>
                    <a:pt x="8490" y="4716"/>
                  </a:cubicBezTo>
                  <a:lnTo>
                    <a:pt x="453" y="36"/>
                  </a:lnTo>
                  <a:cubicBezTo>
                    <a:pt x="405" y="13"/>
                    <a:pt x="352" y="1"/>
                    <a:pt x="2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1"/>
            <p:cNvSpPr/>
            <p:nvPr/>
          </p:nvSpPr>
          <p:spPr>
            <a:xfrm>
              <a:off x="6470964" y="2633040"/>
              <a:ext cx="234502" cy="293439"/>
            </a:xfrm>
            <a:custGeom>
              <a:avLst/>
              <a:gdLst/>
              <a:ahLst/>
              <a:cxnLst/>
              <a:rect l="l" t="t" r="r" b="b"/>
              <a:pathLst>
                <a:path w="8654" h="10829" extrusionOk="0">
                  <a:moveTo>
                    <a:pt x="312" y="1"/>
                  </a:moveTo>
                  <a:cubicBezTo>
                    <a:pt x="151" y="1"/>
                    <a:pt x="0" y="134"/>
                    <a:pt x="9" y="316"/>
                  </a:cubicBezTo>
                  <a:lnTo>
                    <a:pt x="105" y="5936"/>
                  </a:lnTo>
                  <a:cubicBezTo>
                    <a:pt x="105" y="6043"/>
                    <a:pt x="164" y="6138"/>
                    <a:pt x="259" y="6186"/>
                  </a:cubicBezTo>
                  <a:lnTo>
                    <a:pt x="8201" y="10781"/>
                  </a:lnTo>
                  <a:cubicBezTo>
                    <a:pt x="8249" y="10817"/>
                    <a:pt x="8296" y="10829"/>
                    <a:pt x="8356" y="10829"/>
                  </a:cubicBezTo>
                  <a:cubicBezTo>
                    <a:pt x="8510" y="10829"/>
                    <a:pt x="8653" y="10698"/>
                    <a:pt x="8653" y="10531"/>
                  </a:cubicBezTo>
                  <a:lnTo>
                    <a:pt x="8653" y="4971"/>
                  </a:lnTo>
                  <a:cubicBezTo>
                    <a:pt x="8641" y="4864"/>
                    <a:pt x="8594" y="4769"/>
                    <a:pt x="8499" y="4721"/>
                  </a:cubicBezTo>
                  <a:lnTo>
                    <a:pt x="462" y="42"/>
                  </a:lnTo>
                  <a:cubicBezTo>
                    <a:pt x="414" y="14"/>
                    <a:pt x="363" y="1"/>
                    <a:pt x="3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1"/>
            <p:cNvSpPr/>
            <p:nvPr/>
          </p:nvSpPr>
          <p:spPr>
            <a:xfrm>
              <a:off x="6735770" y="3080381"/>
              <a:ext cx="252657" cy="734315"/>
            </a:xfrm>
            <a:custGeom>
              <a:avLst/>
              <a:gdLst/>
              <a:ahLst/>
              <a:cxnLst/>
              <a:rect l="l" t="t" r="r" b="b"/>
              <a:pathLst>
                <a:path w="9324" h="27099" extrusionOk="0">
                  <a:moveTo>
                    <a:pt x="1" y="0"/>
                  </a:moveTo>
                  <a:lnTo>
                    <a:pt x="1" y="21801"/>
                  </a:lnTo>
                  <a:lnTo>
                    <a:pt x="9323" y="27099"/>
                  </a:lnTo>
                  <a:lnTo>
                    <a:pt x="9323" y="5608"/>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1"/>
            <p:cNvSpPr/>
            <p:nvPr/>
          </p:nvSpPr>
          <p:spPr>
            <a:xfrm>
              <a:off x="6726746" y="3072116"/>
              <a:ext cx="270054" cy="750655"/>
            </a:xfrm>
            <a:custGeom>
              <a:avLst/>
              <a:gdLst/>
              <a:ahLst/>
              <a:cxnLst/>
              <a:rect l="l" t="t" r="r" b="b"/>
              <a:pathLst>
                <a:path w="9966" h="27702" extrusionOk="0">
                  <a:moveTo>
                    <a:pt x="631" y="841"/>
                  </a:moveTo>
                  <a:lnTo>
                    <a:pt x="4691" y="3282"/>
                  </a:lnTo>
                  <a:lnTo>
                    <a:pt x="4691" y="8056"/>
                  </a:lnTo>
                  <a:lnTo>
                    <a:pt x="631" y="5675"/>
                  </a:lnTo>
                  <a:lnTo>
                    <a:pt x="631" y="841"/>
                  </a:lnTo>
                  <a:close/>
                  <a:moveTo>
                    <a:pt x="5298" y="3651"/>
                  </a:moveTo>
                  <a:lnTo>
                    <a:pt x="9358" y="6092"/>
                  </a:lnTo>
                  <a:lnTo>
                    <a:pt x="9358" y="10795"/>
                  </a:lnTo>
                  <a:lnTo>
                    <a:pt x="5298" y="8413"/>
                  </a:lnTo>
                  <a:lnTo>
                    <a:pt x="5298" y="3651"/>
                  </a:lnTo>
                  <a:close/>
                  <a:moveTo>
                    <a:pt x="631" y="6366"/>
                  </a:moveTo>
                  <a:lnTo>
                    <a:pt x="4691" y="8747"/>
                  </a:lnTo>
                  <a:lnTo>
                    <a:pt x="4691" y="13664"/>
                  </a:lnTo>
                  <a:lnTo>
                    <a:pt x="631" y="11283"/>
                  </a:lnTo>
                  <a:lnTo>
                    <a:pt x="631" y="6366"/>
                  </a:lnTo>
                  <a:close/>
                  <a:moveTo>
                    <a:pt x="5298" y="9104"/>
                  </a:moveTo>
                  <a:lnTo>
                    <a:pt x="9358" y="11485"/>
                  </a:lnTo>
                  <a:lnTo>
                    <a:pt x="9358" y="16391"/>
                  </a:lnTo>
                  <a:lnTo>
                    <a:pt x="5298" y="14009"/>
                  </a:lnTo>
                  <a:lnTo>
                    <a:pt x="5298" y="9104"/>
                  </a:lnTo>
                  <a:close/>
                  <a:moveTo>
                    <a:pt x="631" y="11985"/>
                  </a:moveTo>
                  <a:lnTo>
                    <a:pt x="4691" y="14366"/>
                  </a:lnTo>
                  <a:lnTo>
                    <a:pt x="4691" y="18808"/>
                  </a:lnTo>
                  <a:lnTo>
                    <a:pt x="631" y="16426"/>
                  </a:lnTo>
                  <a:lnTo>
                    <a:pt x="631" y="11985"/>
                  </a:lnTo>
                  <a:close/>
                  <a:moveTo>
                    <a:pt x="5298" y="14724"/>
                  </a:moveTo>
                  <a:lnTo>
                    <a:pt x="9358" y="17105"/>
                  </a:lnTo>
                  <a:lnTo>
                    <a:pt x="9358" y="21546"/>
                  </a:lnTo>
                  <a:lnTo>
                    <a:pt x="5298" y="19165"/>
                  </a:lnTo>
                  <a:lnTo>
                    <a:pt x="5298" y="14724"/>
                  </a:lnTo>
                  <a:close/>
                  <a:moveTo>
                    <a:pt x="631" y="17117"/>
                  </a:moveTo>
                  <a:lnTo>
                    <a:pt x="4691" y="19498"/>
                  </a:lnTo>
                  <a:lnTo>
                    <a:pt x="4691" y="24237"/>
                  </a:lnTo>
                  <a:lnTo>
                    <a:pt x="631" y="21939"/>
                  </a:lnTo>
                  <a:lnTo>
                    <a:pt x="631" y="17117"/>
                  </a:lnTo>
                  <a:close/>
                  <a:moveTo>
                    <a:pt x="5298" y="19855"/>
                  </a:moveTo>
                  <a:lnTo>
                    <a:pt x="9358" y="22236"/>
                  </a:lnTo>
                  <a:lnTo>
                    <a:pt x="9358" y="26880"/>
                  </a:lnTo>
                  <a:lnTo>
                    <a:pt x="5298" y="24582"/>
                  </a:lnTo>
                  <a:lnTo>
                    <a:pt x="5298" y="19855"/>
                  </a:lnTo>
                  <a:close/>
                  <a:moveTo>
                    <a:pt x="332" y="1"/>
                  </a:moveTo>
                  <a:cubicBezTo>
                    <a:pt x="173" y="1"/>
                    <a:pt x="24" y="126"/>
                    <a:pt x="24" y="305"/>
                  </a:cubicBezTo>
                  <a:lnTo>
                    <a:pt x="24" y="5746"/>
                  </a:lnTo>
                  <a:cubicBezTo>
                    <a:pt x="0" y="5806"/>
                    <a:pt x="0" y="5865"/>
                    <a:pt x="24" y="5925"/>
                  </a:cubicBezTo>
                  <a:lnTo>
                    <a:pt x="24" y="11354"/>
                  </a:lnTo>
                  <a:cubicBezTo>
                    <a:pt x="0" y="11414"/>
                    <a:pt x="0" y="11473"/>
                    <a:pt x="24" y="11533"/>
                  </a:cubicBezTo>
                  <a:lnTo>
                    <a:pt x="24" y="16486"/>
                  </a:lnTo>
                  <a:cubicBezTo>
                    <a:pt x="0" y="16545"/>
                    <a:pt x="0" y="16617"/>
                    <a:pt x="24" y="16676"/>
                  </a:cubicBezTo>
                  <a:lnTo>
                    <a:pt x="24" y="22106"/>
                  </a:lnTo>
                  <a:cubicBezTo>
                    <a:pt x="24" y="22213"/>
                    <a:pt x="83" y="22308"/>
                    <a:pt x="179" y="22367"/>
                  </a:cubicBezTo>
                  <a:lnTo>
                    <a:pt x="4739" y="24963"/>
                  </a:lnTo>
                  <a:cubicBezTo>
                    <a:pt x="4798" y="25034"/>
                    <a:pt x="4882" y="25082"/>
                    <a:pt x="4965" y="25094"/>
                  </a:cubicBezTo>
                  <a:lnTo>
                    <a:pt x="9501" y="27666"/>
                  </a:lnTo>
                  <a:cubicBezTo>
                    <a:pt x="9549" y="27690"/>
                    <a:pt x="9597" y="27701"/>
                    <a:pt x="9644" y="27701"/>
                  </a:cubicBezTo>
                  <a:cubicBezTo>
                    <a:pt x="9704" y="27701"/>
                    <a:pt x="9751" y="27690"/>
                    <a:pt x="9799" y="27666"/>
                  </a:cubicBezTo>
                  <a:cubicBezTo>
                    <a:pt x="9894" y="27606"/>
                    <a:pt x="9942" y="27511"/>
                    <a:pt x="9942" y="27404"/>
                  </a:cubicBezTo>
                  <a:lnTo>
                    <a:pt x="9942" y="22129"/>
                  </a:lnTo>
                  <a:cubicBezTo>
                    <a:pt x="9954" y="22082"/>
                    <a:pt x="9954" y="22034"/>
                    <a:pt x="9942" y="21998"/>
                  </a:cubicBezTo>
                  <a:lnTo>
                    <a:pt x="9942" y="16986"/>
                  </a:lnTo>
                  <a:cubicBezTo>
                    <a:pt x="9954" y="16950"/>
                    <a:pt x="9966" y="16903"/>
                    <a:pt x="9954" y="16855"/>
                  </a:cubicBezTo>
                  <a:lnTo>
                    <a:pt x="9954" y="11378"/>
                  </a:lnTo>
                  <a:cubicBezTo>
                    <a:pt x="9966" y="11342"/>
                    <a:pt x="9966" y="11295"/>
                    <a:pt x="9954" y="11259"/>
                  </a:cubicBezTo>
                  <a:lnTo>
                    <a:pt x="9954" y="5913"/>
                  </a:lnTo>
                  <a:cubicBezTo>
                    <a:pt x="9954" y="5806"/>
                    <a:pt x="9906" y="5711"/>
                    <a:pt x="9811" y="5651"/>
                  </a:cubicBezTo>
                  <a:lnTo>
                    <a:pt x="488" y="43"/>
                  </a:lnTo>
                  <a:cubicBezTo>
                    <a:pt x="438" y="14"/>
                    <a:pt x="385" y="1"/>
                    <a:pt x="3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1"/>
            <p:cNvSpPr/>
            <p:nvPr/>
          </p:nvSpPr>
          <p:spPr>
            <a:xfrm>
              <a:off x="6735770" y="2347667"/>
              <a:ext cx="252657" cy="733990"/>
            </a:xfrm>
            <a:custGeom>
              <a:avLst/>
              <a:gdLst/>
              <a:ahLst/>
              <a:cxnLst/>
              <a:rect l="l" t="t" r="r" b="b"/>
              <a:pathLst>
                <a:path w="9324" h="27087" extrusionOk="0">
                  <a:moveTo>
                    <a:pt x="1" y="0"/>
                  </a:moveTo>
                  <a:lnTo>
                    <a:pt x="1" y="21800"/>
                  </a:lnTo>
                  <a:lnTo>
                    <a:pt x="9323" y="27087"/>
                  </a:lnTo>
                  <a:lnTo>
                    <a:pt x="9323" y="5596"/>
                  </a:lnTo>
                  <a:lnTo>
                    <a:pt x="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1"/>
            <p:cNvSpPr/>
            <p:nvPr/>
          </p:nvSpPr>
          <p:spPr>
            <a:xfrm>
              <a:off x="6726746" y="2339266"/>
              <a:ext cx="270054" cy="750465"/>
            </a:xfrm>
            <a:custGeom>
              <a:avLst/>
              <a:gdLst/>
              <a:ahLst/>
              <a:cxnLst/>
              <a:rect l="l" t="t" r="r" b="b"/>
              <a:pathLst>
                <a:path w="9966" h="27695" extrusionOk="0">
                  <a:moveTo>
                    <a:pt x="631" y="846"/>
                  </a:moveTo>
                  <a:lnTo>
                    <a:pt x="4691" y="3275"/>
                  </a:lnTo>
                  <a:lnTo>
                    <a:pt x="4691" y="8049"/>
                  </a:lnTo>
                  <a:lnTo>
                    <a:pt x="631" y="5668"/>
                  </a:lnTo>
                  <a:lnTo>
                    <a:pt x="631" y="846"/>
                  </a:lnTo>
                  <a:close/>
                  <a:moveTo>
                    <a:pt x="5298" y="3644"/>
                  </a:moveTo>
                  <a:lnTo>
                    <a:pt x="9358" y="6085"/>
                  </a:lnTo>
                  <a:lnTo>
                    <a:pt x="9358" y="10788"/>
                  </a:lnTo>
                  <a:lnTo>
                    <a:pt x="5298" y="8406"/>
                  </a:lnTo>
                  <a:lnTo>
                    <a:pt x="5298" y="3644"/>
                  </a:lnTo>
                  <a:close/>
                  <a:moveTo>
                    <a:pt x="631" y="6359"/>
                  </a:moveTo>
                  <a:lnTo>
                    <a:pt x="4691" y="8740"/>
                  </a:lnTo>
                  <a:lnTo>
                    <a:pt x="4691" y="13657"/>
                  </a:lnTo>
                  <a:lnTo>
                    <a:pt x="631" y="11276"/>
                  </a:lnTo>
                  <a:lnTo>
                    <a:pt x="631" y="6359"/>
                  </a:lnTo>
                  <a:close/>
                  <a:moveTo>
                    <a:pt x="5298" y="9121"/>
                  </a:moveTo>
                  <a:lnTo>
                    <a:pt x="9358" y="11502"/>
                  </a:lnTo>
                  <a:lnTo>
                    <a:pt x="9358" y="16384"/>
                  </a:lnTo>
                  <a:lnTo>
                    <a:pt x="5298" y="14002"/>
                  </a:lnTo>
                  <a:lnTo>
                    <a:pt x="5298" y="9121"/>
                  </a:lnTo>
                  <a:close/>
                  <a:moveTo>
                    <a:pt x="631" y="11966"/>
                  </a:moveTo>
                  <a:lnTo>
                    <a:pt x="4691" y="14348"/>
                  </a:lnTo>
                  <a:lnTo>
                    <a:pt x="4691" y="18789"/>
                  </a:lnTo>
                  <a:lnTo>
                    <a:pt x="631" y="16407"/>
                  </a:lnTo>
                  <a:lnTo>
                    <a:pt x="631" y="11966"/>
                  </a:lnTo>
                  <a:close/>
                  <a:moveTo>
                    <a:pt x="5298" y="14705"/>
                  </a:moveTo>
                  <a:lnTo>
                    <a:pt x="9358" y="17086"/>
                  </a:lnTo>
                  <a:lnTo>
                    <a:pt x="9358" y="21527"/>
                  </a:lnTo>
                  <a:lnTo>
                    <a:pt x="5298" y="19146"/>
                  </a:lnTo>
                  <a:lnTo>
                    <a:pt x="5298" y="14705"/>
                  </a:lnTo>
                  <a:close/>
                  <a:moveTo>
                    <a:pt x="631" y="17110"/>
                  </a:moveTo>
                  <a:lnTo>
                    <a:pt x="4691" y="19491"/>
                  </a:lnTo>
                  <a:lnTo>
                    <a:pt x="4691" y="24230"/>
                  </a:lnTo>
                  <a:lnTo>
                    <a:pt x="631" y="21932"/>
                  </a:lnTo>
                  <a:lnTo>
                    <a:pt x="631" y="17110"/>
                  </a:lnTo>
                  <a:close/>
                  <a:moveTo>
                    <a:pt x="5298" y="19848"/>
                  </a:moveTo>
                  <a:lnTo>
                    <a:pt x="9358" y="22230"/>
                  </a:lnTo>
                  <a:lnTo>
                    <a:pt x="9358" y="26885"/>
                  </a:lnTo>
                  <a:lnTo>
                    <a:pt x="5298" y="24575"/>
                  </a:lnTo>
                  <a:lnTo>
                    <a:pt x="5298" y="19848"/>
                  </a:lnTo>
                  <a:close/>
                  <a:moveTo>
                    <a:pt x="328" y="0"/>
                  </a:moveTo>
                  <a:cubicBezTo>
                    <a:pt x="166" y="0"/>
                    <a:pt x="15" y="132"/>
                    <a:pt x="24" y="310"/>
                  </a:cubicBezTo>
                  <a:lnTo>
                    <a:pt x="24" y="5751"/>
                  </a:lnTo>
                  <a:cubicBezTo>
                    <a:pt x="0" y="5799"/>
                    <a:pt x="0" y="5870"/>
                    <a:pt x="24" y="5930"/>
                  </a:cubicBezTo>
                  <a:lnTo>
                    <a:pt x="24" y="11347"/>
                  </a:lnTo>
                  <a:cubicBezTo>
                    <a:pt x="0" y="11407"/>
                    <a:pt x="0" y="11466"/>
                    <a:pt x="24" y="11526"/>
                  </a:cubicBezTo>
                  <a:lnTo>
                    <a:pt x="24" y="16491"/>
                  </a:lnTo>
                  <a:cubicBezTo>
                    <a:pt x="0" y="16538"/>
                    <a:pt x="0" y="16610"/>
                    <a:pt x="24" y="16669"/>
                  </a:cubicBezTo>
                  <a:lnTo>
                    <a:pt x="24" y="22099"/>
                  </a:lnTo>
                  <a:cubicBezTo>
                    <a:pt x="24" y="22206"/>
                    <a:pt x="83" y="22313"/>
                    <a:pt x="179" y="22361"/>
                  </a:cubicBezTo>
                  <a:lnTo>
                    <a:pt x="4739" y="24956"/>
                  </a:lnTo>
                  <a:cubicBezTo>
                    <a:pt x="4798" y="25028"/>
                    <a:pt x="4882" y="25075"/>
                    <a:pt x="4965" y="25087"/>
                  </a:cubicBezTo>
                  <a:lnTo>
                    <a:pt x="9501" y="27659"/>
                  </a:lnTo>
                  <a:cubicBezTo>
                    <a:pt x="9543" y="27683"/>
                    <a:pt x="9594" y="27695"/>
                    <a:pt x="9646" y="27695"/>
                  </a:cubicBezTo>
                  <a:cubicBezTo>
                    <a:pt x="9698" y="27695"/>
                    <a:pt x="9751" y="27683"/>
                    <a:pt x="9799" y="27659"/>
                  </a:cubicBezTo>
                  <a:cubicBezTo>
                    <a:pt x="9894" y="27599"/>
                    <a:pt x="9942" y="27504"/>
                    <a:pt x="9942" y="27397"/>
                  </a:cubicBezTo>
                  <a:lnTo>
                    <a:pt x="9942" y="22122"/>
                  </a:lnTo>
                  <a:cubicBezTo>
                    <a:pt x="9954" y="22087"/>
                    <a:pt x="9954" y="22039"/>
                    <a:pt x="9942" y="21991"/>
                  </a:cubicBezTo>
                  <a:lnTo>
                    <a:pt x="9942" y="16991"/>
                  </a:lnTo>
                  <a:cubicBezTo>
                    <a:pt x="9954" y="16943"/>
                    <a:pt x="9966" y="16896"/>
                    <a:pt x="9954" y="16860"/>
                  </a:cubicBezTo>
                  <a:lnTo>
                    <a:pt x="9954" y="11383"/>
                  </a:lnTo>
                  <a:cubicBezTo>
                    <a:pt x="9966" y="11335"/>
                    <a:pt x="9966" y="11300"/>
                    <a:pt x="9954" y="11252"/>
                  </a:cubicBezTo>
                  <a:lnTo>
                    <a:pt x="9954" y="5906"/>
                  </a:lnTo>
                  <a:cubicBezTo>
                    <a:pt x="9954" y="5799"/>
                    <a:pt x="9906" y="5704"/>
                    <a:pt x="9811" y="5656"/>
                  </a:cubicBezTo>
                  <a:lnTo>
                    <a:pt x="488" y="48"/>
                  </a:lnTo>
                  <a:cubicBezTo>
                    <a:pt x="437" y="15"/>
                    <a:pt x="382" y="0"/>
                    <a:pt x="3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1"/>
            <p:cNvSpPr/>
            <p:nvPr/>
          </p:nvSpPr>
          <p:spPr>
            <a:xfrm>
              <a:off x="7060030" y="2900664"/>
              <a:ext cx="749815" cy="440090"/>
            </a:xfrm>
            <a:custGeom>
              <a:avLst/>
              <a:gdLst/>
              <a:ahLst/>
              <a:cxnLst/>
              <a:rect l="l" t="t" r="r" b="b"/>
              <a:pathLst>
                <a:path w="27671" h="16241" extrusionOk="0">
                  <a:moveTo>
                    <a:pt x="23229" y="0"/>
                  </a:moveTo>
                  <a:lnTo>
                    <a:pt x="0" y="13681"/>
                  </a:lnTo>
                  <a:lnTo>
                    <a:pt x="4584" y="16241"/>
                  </a:lnTo>
                  <a:lnTo>
                    <a:pt x="27670" y="2715"/>
                  </a:lnTo>
                  <a:lnTo>
                    <a:pt x="232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1"/>
            <p:cNvSpPr/>
            <p:nvPr/>
          </p:nvSpPr>
          <p:spPr>
            <a:xfrm>
              <a:off x="7051954" y="2892670"/>
              <a:ext cx="765965" cy="751034"/>
            </a:xfrm>
            <a:custGeom>
              <a:avLst/>
              <a:gdLst/>
              <a:ahLst/>
              <a:cxnLst/>
              <a:rect l="l" t="t" r="r" b="b"/>
              <a:pathLst>
                <a:path w="28267" h="27716" extrusionOk="0">
                  <a:moveTo>
                    <a:pt x="23527" y="641"/>
                  </a:moveTo>
                  <a:lnTo>
                    <a:pt x="27373" y="3010"/>
                  </a:lnTo>
                  <a:lnTo>
                    <a:pt x="4882" y="16190"/>
                  </a:lnTo>
                  <a:lnTo>
                    <a:pt x="906" y="13964"/>
                  </a:lnTo>
                  <a:lnTo>
                    <a:pt x="23527" y="641"/>
                  </a:lnTo>
                  <a:close/>
                  <a:moveTo>
                    <a:pt x="608" y="14488"/>
                  </a:moveTo>
                  <a:lnTo>
                    <a:pt x="4585" y="16714"/>
                  </a:lnTo>
                  <a:lnTo>
                    <a:pt x="4585" y="26894"/>
                  </a:lnTo>
                  <a:lnTo>
                    <a:pt x="608" y="24596"/>
                  </a:lnTo>
                  <a:lnTo>
                    <a:pt x="608" y="14488"/>
                  </a:lnTo>
                  <a:close/>
                  <a:moveTo>
                    <a:pt x="23551" y="1"/>
                  </a:moveTo>
                  <a:cubicBezTo>
                    <a:pt x="23498" y="1"/>
                    <a:pt x="23444" y="16"/>
                    <a:pt x="23396" y="45"/>
                  </a:cubicBezTo>
                  <a:lnTo>
                    <a:pt x="144" y="13714"/>
                  </a:lnTo>
                  <a:cubicBezTo>
                    <a:pt x="108" y="13726"/>
                    <a:pt x="84" y="13750"/>
                    <a:pt x="60" y="13785"/>
                  </a:cubicBezTo>
                  <a:cubicBezTo>
                    <a:pt x="48" y="13797"/>
                    <a:pt x="36" y="13809"/>
                    <a:pt x="36" y="13821"/>
                  </a:cubicBezTo>
                  <a:cubicBezTo>
                    <a:pt x="36" y="13833"/>
                    <a:pt x="36" y="13845"/>
                    <a:pt x="24" y="13857"/>
                  </a:cubicBezTo>
                  <a:cubicBezTo>
                    <a:pt x="13" y="13869"/>
                    <a:pt x="13" y="13880"/>
                    <a:pt x="1" y="13892"/>
                  </a:cubicBezTo>
                  <a:cubicBezTo>
                    <a:pt x="1" y="13904"/>
                    <a:pt x="1" y="13916"/>
                    <a:pt x="1" y="13928"/>
                  </a:cubicBezTo>
                  <a:cubicBezTo>
                    <a:pt x="1" y="13940"/>
                    <a:pt x="1" y="13952"/>
                    <a:pt x="1" y="13976"/>
                  </a:cubicBezTo>
                  <a:lnTo>
                    <a:pt x="1" y="24775"/>
                  </a:lnTo>
                  <a:cubicBezTo>
                    <a:pt x="1" y="24882"/>
                    <a:pt x="60" y="24977"/>
                    <a:pt x="155" y="25037"/>
                  </a:cubicBezTo>
                  <a:lnTo>
                    <a:pt x="4739" y="27680"/>
                  </a:lnTo>
                  <a:cubicBezTo>
                    <a:pt x="4787" y="27704"/>
                    <a:pt x="4838" y="27716"/>
                    <a:pt x="4888" y="27716"/>
                  </a:cubicBezTo>
                  <a:cubicBezTo>
                    <a:pt x="4939" y="27716"/>
                    <a:pt x="4989" y="27704"/>
                    <a:pt x="5037" y="27680"/>
                  </a:cubicBezTo>
                  <a:lnTo>
                    <a:pt x="28111" y="14154"/>
                  </a:lnTo>
                  <a:cubicBezTo>
                    <a:pt x="28207" y="14095"/>
                    <a:pt x="28266" y="14000"/>
                    <a:pt x="28266" y="13892"/>
                  </a:cubicBezTo>
                  <a:lnTo>
                    <a:pt x="28266" y="3010"/>
                  </a:lnTo>
                  <a:cubicBezTo>
                    <a:pt x="28266" y="2998"/>
                    <a:pt x="28266" y="2986"/>
                    <a:pt x="28254" y="2962"/>
                  </a:cubicBezTo>
                  <a:cubicBezTo>
                    <a:pt x="28254" y="2962"/>
                    <a:pt x="28254" y="2951"/>
                    <a:pt x="28254" y="2939"/>
                  </a:cubicBezTo>
                  <a:lnTo>
                    <a:pt x="28254" y="2915"/>
                  </a:lnTo>
                  <a:cubicBezTo>
                    <a:pt x="28254" y="2903"/>
                    <a:pt x="28254" y="2891"/>
                    <a:pt x="28242" y="2879"/>
                  </a:cubicBezTo>
                  <a:cubicBezTo>
                    <a:pt x="28242" y="2879"/>
                    <a:pt x="28242" y="2879"/>
                    <a:pt x="28242" y="2867"/>
                  </a:cubicBezTo>
                  <a:cubicBezTo>
                    <a:pt x="28242" y="2867"/>
                    <a:pt x="28230" y="2855"/>
                    <a:pt x="28230" y="2855"/>
                  </a:cubicBezTo>
                  <a:cubicBezTo>
                    <a:pt x="28218" y="2843"/>
                    <a:pt x="28207" y="2820"/>
                    <a:pt x="28195" y="2808"/>
                  </a:cubicBezTo>
                  <a:lnTo>
                    <a:pt x="28183" y="2796"/>
                  </a:lnTo>
                  <a:cubicBezTo>
                    <a:pt x="28171" y="2784"/>
                    <a:pt x="28147" y="2772"/>
                    <a:pt x="28135" y="2760"/>
                  </a:cubicBezTo>
                  <a:lnTo>
                    <a:pt x="23706" y="45"/>
                  </a:lnTo>
                  <a:cubicBezTo>
                    <a:pt x="23658" y="16"/>
                    <a:pt x="23605" y="1"/>
                    <a:pt x="23551" y="1"/>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1"/>
            <p:cNvSpPr/>
            <p:nvPr/>
          </p:nvSpPr>
          <p:spPr>
            <a:xfrm>
              <a:off x="7171973" y="1944768"/>
              <a:ext cx="397195" cy="1113328"/>
            </a:xfrm>
            <a:custGeom>
              <a:avLst/>
              <a:gdLst/>
              <a:ahLst/>
              <a:cxnLst/>
              <a:rect l="l" t="t" r="r" b="b"/>
              <a:pathLst>
                <a:path w="14658" h="41086" extrusionOk="0">
                  <a:moveTo>
                    <a:pt x="14366" y="0"/>
                  </a:moveTo>
                  <a:cubicBezTo>
                    <a:pt x="14315" y="0"/>
                    <a:pt x="14264" y="15"/>
                    <a:pt x="14217" y="45"/>
                  </a:cubicBezTo>
                  <a:lnTo>
                    <a:pt x="144" y="8201"/>
                  </a:lnTo>
                  <a:cubicBezTo>
                    <a:pt x="48" y="8248"/>
                    <a:pt x="1" y="8344"/>
                    <a:pt x="1" y="8451"/>
                  </a:cubicBezTo>
                  <a:lnTo>
                    <a:pt x="1" y="40788"/>
                  </a:lnTo>
                  <a:cubicBezTo>
                    <a:pt x="1" y="40895"/>
                    <a:pt x="48" y="40990"/>
                    <a:pt x="144" y="41050"/>
                  </a:cubicBezTo>
                  <a:cubicBezTo>
                    <a:pt x="191" y="41074"/>
                    <a:pt x="239" y="41086"/>
                    <a:pt x="298" y="41086"/>
                  </a:cubicBezTo>
                  <a:cubicBezTo>
                    <a:pt x="346" y="41086"/>
                    <a:pt x="394" y="41074"/>
                    <a:pt x="441" y="41050"/>
                  </a:cubicBezTo>
                  <a:lnTo>
                    <a:pt x="14514" y="32966"/>
                  </a:lnTo>
                  <a:cubicBezTo>
                    <a:pt x="14598" y="32918"/>
                    <a:pt x="14657" y="32811"/>
                    <a:pt x="14657" y="32704"/>
                  </a:cubicBezTo>
                  <a:lnTo>
                    <a:pt x="14657" y="307"/>
                  </a:lnTo>
                  <a:cubicBezTo>
                    <a:pt x="14657" y="200"/>
                    <a:pt x="14610" y="93"/>
                    <a:pt x="14514" y="45"/>
                  </a:cubicBezTo>
                  <a:cubicBezTo>
                    <a:pt x="14467" y="15"/>
                    <a:pt x="14416" y="0"/>
                    <a:pt x="14366" y="0"/>
                  </a:cubicBezTo>
                  <a:close/>
                </a:path>
              </a:pathLst>
            </a:custGeom>
            <a:solidFill>
              <a:srgbClr val="2F3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1"/>
            <p:cNvSpPr/>
            <p:nvPr/>
          </p:nvSpPr>
          <p:spPr>
            <a:xfrm>
              <a:off x="7226197" y="2026117"/>
              <a:ext cx="305551" cy="954889"/>
            </a:xfrm>
            <a:custGeom>
              <a:avLst/>
              <a:gdLst/>
              <a:ahLst/>
              <a:cxnLst/>
              <a:rect l="l" t="t" r="r" b="b"/>
              <a:pathLst>
                <a:path w="11276" h="35239" extrusionOk="0">
                  <a:moveTo>
                    <a:pt x="10668" y="829"/>
                  </a:moveTo>
                  <a:lnTo>
                    <a:pt x="10573" y="28630"/>
                  </a:lnTo>
                  <a:lnTo>
                    <a:pt x="595" y="34417"/>
                  </a:lnTo>
                  <a:lnTo>
                    <a:pt x="595" y="6663"/>
                  </a:lnTo>
                  <a:lnTo>
                    <a:pt x="10668" y="829"/>
                  </a:lnTo>
                  <a:close/>
                  <a:moveTo>
                    <a:pt x="10977" y="1"/>
                  </a:moveTo>
                  <a:cubicBezTo>
                    <a:pt x="10926" y="1"/>
                    <a:pt x="10873" y="14"/>
                    <a:pt x="10823" y="43"/>
                  </a:cubicBezTo>
                  <a:lnTo>
                    <a:pt x="155" y="6223"/>
                  </a:lnTo>
                  <a:cubicBezTo>
                    <a:pt x="60" y="6282"/>
                    <a:pt x="0" y="6377"/>
                    <a:pt x="0" y="6485"/>
                  </a:cubicBezTo>
                  <a:lnTo>
                    <a:pt x="0" y="34940"/>
                  </a:lnTo>
                  <a:cubicBezTo>
                    <a:pt x="0" y="35048"/>
                    <a:pt x="60" y="35143"/>
                    <a:pt x="155" y="35202"/>
                  </a:cubicBezTo>
                  <a:cubicBezTo>
                    <a:pt x="191" y="35226"/>
                    <a:pt x="250" y="35238"/>
                    <a:pt x="298" y="35238"/>
                  </a:cubicBezTo>
                  <a:cubicBezTo>
                    <a:pt x="357" y="35238"/>
                    <a:pt x="405" y="35226"/>
                    <a:pt x="452" y="35202"/>
                  </a:cubicBezTo>
                  <a:lnTo>
                    <a:pt x="11025" y="29071"/>
                  </a:lnTo>
                  <a:cubicBezTo>
                    <a:pt x="11120" y="29011"/>
                    <a:pt x="11168" y="28916"/>
                    <a:pt x="11168" y="28809"/>
                  </a:cubicBezTo>
                  <a:lnTo>
                    <a:pt x="11275" y="305"/>
                  </a:lnTo>
                  <a:cubicBezTo>
                    <a:pt x="11275" y="126"/>
                    <a:pt x="11133" y="1"/>
                    <a:pt x="109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1"/>
            <p:cNvSpPr/>
            <p:nvPr/>
          </p:nvSpPr>
          <p:spPr>
            <a:xfrm>
              <a:off x="6471208" y="1904364"/>
              <a:ext cx="535907" cy="469437"/>
            </a:xfrm>
            <a:custGeom>
              <a:avLst/>
              <a:gdLst/>
              <a:ahLst/>
              <a:cxnLst/>
              <a:rect l="l" t="t" r="r" b="b"/>
              <a:pathLst>
                <a:path w="19777" h="17324" extrusionOk="0">
                  <a:moveTo>
                    <a:pt x="304" y="0"/>
                  </a:moveTo>
                  <a:cubicBezTo>
                    <a:pt x="253" y="0"/>
                    <a:pt x="203" y="12"/>
                    <a:pt x="155" y="36"/>
                  </a:cubicBezTo>
                  <a:cubicBezTo>
                    <a:pt x="60" y="95"/>
                    <a:pt x="0" y="191"/>
                    <a:pt x="12" y="298"/>
                  </a:cubicBezTo>
                  <a:lnTo>
                    <a:pt x="12" y="5775"/>
                  </a:lnTo>
                  <a:cubicBezTo>
                    <a:pt x="0" y="5882"/>
                    <a:pt x="60" y="5989"/>
                    <a:pt x="155" y="6036"/>
                  </a:cubicBezTo>
                  <a:lnTo>
                    <a:pt x="19336" y="17288"/>
                  </a:lnTo>
                  <a:cubicBezTo>
                    <a:pt x="19372" y="17312"/>
                    <a:pt x="19431" y="17324"/>
                    <a:pt x="19479" y="17324"/>
                  </a:cubicBezTo>
                  <a:cubicBezTo>
                    <a:pt x="19646" y="17324"/>
                    <a:pt x="19777" y="17193"/>
                    <a:pt x="19777" y="17026"/>
                  </a:cubicBezTo>
                  <a:lnTo>
                    <a:pt x="19777" y="11549"/>
                  </a:lnTo>
                  <a:cubicBezTo>
                    <a:pt x="19777" y="11442"/>
                    <a:pt x="19717" y="11335"/>
                    <a:pt x="19622" y="11287"/>
                  </a:cubicBezTo>
                  <a:lnTo>
                    <a:pt x="453" y="36"/>
                  </a:lnTo>
                  <a:cubicBezTo>
                    <a:pt x="405" y="12"/>
                    <a:pt x="355"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1"/>
            <p:cNvSpPr/>
            <p:nvPr/>
          </p:nvSpPr>
          <p:spPr>
            <a:xfrm>
              <a:off x="6806741" y="1344565"/>
              <a:ext cx="517535" cy="545933"/>
            </a:xfrm>
            <a:custGeom>
              <a:avLst/>
              <a:gdLst/>
              <a:ahLst/>
              <a:cxnLst/>
              <a:rect l="l" t="t" r="r" b="b"/>
              <a:pathLst>
                <a:path w="19099" h="20147" extrusionOk="0">
                  <a:moveTo>
                    <a:pt x="1" y="1"/>
                  </a:moveTo>
                  <a:lnTo>
                    <a:pt x="1" y="13586"/>
                  </a:lnTo>
                  <a:lnTo>
                    <a:pt x="60" y="14491"/>
                  </a:lnTo>
                  <a:cubicBezTo>
                    <a:pt x="60" y="17610"/>
                    <a:pt x="4216" y="20146"/>
                    <a:pt x="9514" y="20146"/>
                  </a:cubicBezTo>
                  <a:cubicBezTo>
                    <a:pt x="14800" y="20146"/>
                    <a:pt x="19099" y="17610"/>
                    <a:pt x="19099" y="14491"/>
                  </a:cubicBezTo>
                  <a:lnTo>
                    <a:pt x="19039" y="36"/>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1"/>
            <p:cNvSpPr/>
            <p:nvPr/>
          </p:nvSpPr>
          <p:spPr>
            <a:xfrm>
              <a:off x="6798692" y="1336354"/>
              <a:ext cx="533658" cy="562192"/>
            </a:xfrm>
            <a:custGeom>
              <a:avLst/>
              <a:gdLst/>
              <a:ahLst/>
              <a:cxnLst/>
              <a:rect l="l" t="t" r="r" b="b"/>
              <a:pathLst>
                <a:path w="19694" h="20747" extrusionOk="0">
                  <a:moveTo>
                    <a:pt x="304" y="0"/>
                  </a:moveTo>
                  <a:cubicBezTo>
                    <a:pt x="152" y="0"/>
                    <a:pt x="0" y="101"/>
                    <a:pt x="0" y="304"/>
                  </a:cubicBezTo>
                  <a:lnTo>
                    <a:pt x="0" y="13913"/>
                  </a:lnTo>
                  <a:lnTo>
                    <a:pt x="48" y="14794"/>
                  </a:lnTo>
                  <a:cubicBezTo>
                    <a:pt x="48" y="18127"/>
                    <a:pt x="4334" y="20747"/>
                    <a:pt x="9811" y="20747"/>
                  </a:cubicBezTo>
                  <a:cubicBezTo>
                    <a:pt x="15264" y="20747"/>
                    <a:pt x="19693" y="18068"/>
                    <a:pt x="19693" y="14782"/>
                  </a:cubicBezTo>
                  <a:lnTo>
                    <a:pt x="19634" y="328"/>
                  </a:lnTo>
                  <a:cubicBezTo>
                    <a:pt x="19634" y="161"/>
                    <a:pt x="19503" y="30"/>
                    <a:pt x="19336" y="30"/>
                  </a:cubicBezTo>
                  <a:cubicBezTo>
                    <a:pt x="19169" y="30"/>
                    <a:pt x="19038" y="161"/>
                    <a:pt x="19038" y="328"/>
                  </a:cubicBezTo>
                  <a:lnTo>
                    <a:pt x="19098" y="14782"/>
                  </a:lnTo>
                  <a:cubicBezTo>
                    <a:pt x="19098" y="17734"/>
                    <a:pt x="14931" y="20140"/>
                    <a:pt x="9811" y="20140"/>
                  </a:cubicBezTo>
                  <a:cubicBezTo>
                    <a:pt x="4763" y="20140"/>
                    <a:pt x="655" y="17734"/>
                    <a:pt x="655" y="14770"/>
                  </a:cubicBezTo>
                  <a:lnTo>
                    <a:pt x="607" y="13889"/>
                  </a:lnTo>
                  <a:lnTo>
                    <a:pt x="607" y="304"/>
                  </a:lnTo>
                  <a:cubicBezTo>
                    <a:pt x="607" y="101"/>
                    <a:pt x="456" y="0"/>
                    <a:pt x="3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1"/>
            <p:cNvSpPr/>
            <p:nvPr/>
          </p:nvSpPr>
          <p:spPr>
            <a:xfrm>
              <a:off x="6796416" y="1171325"/>
              <a:ext cx="535934" cy="322650"/>
            </a:xfrm>
            <a:custGeom>
              <a:avLst/>
              <a:gdLst/>
              <a:ahLst/>
              <a:cxnLst/>
              <a:rect l="l" t="t" r="r" b="b"/>
              <a:pathLst>
                <a:path w="19778" h="11907" extrusionOk="0">
                  <a:moveTo>
                    <a:pt x="9895" y="0"/>
                  </a:moveTo>
                  <a:cubicBezTo>
                    <a:pt x="4442" y="0"/>
                    <a:pt x="1" y="2679"/>
                    <a:pt x="1" y="5953"/>
                  </a:cubicBezTo>
                  <a:cubicBezTo>
                    <a:pt x="1" y="9227"/>
                    <a:pt x="4442" y="11906"/>
                    <a:pt x="9895" y="11906"/>
                  </a:cubicBezTo>
                  <a:cubicBezTo>
                    <a:pt x="15348" y="11906"/>
                    <a:pt x="19777" y="9227"/>
                    <a:pt x="19777" y="5953"/>
                  </a:cubicBezTo>
                  <a:cubicBezTo>
                    <a:pt x="19777" y="2679"/>
                    <a:pt x="15348" y="0"/>
                    <a:pt x="98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pic>
        <p:nvPicPr>
          <p:cNvPr id="25602" name="Picture 2" descr="There's No Comparison - Orlando Espinosa">
            <a:extLst>
              <a:ext uri="{FF2B5EF4-FFF2-40B4-BE49-F238E27FC236}">
                <a16:creationId xmlns:a16="http://schemas.microsoft.com/office/drawing/2014/main" id="{032789BC-3062-D62F-8E6C-F94334A221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473"/>
          <a:stretch/>
        </p:blipFill>
        <p:spPr bwMode="auto">
          <a:xfrm>
            <a:off x="1785937" y="795791"/>
            <a:ext cx="5572125" cy="3551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34312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3" name="Title 2">
            <a:extLst>
              <a:ext uri="{FF2B5EF4-FFF2-40B4-BE49-F238E27FC236}">
                <a16:creationId xmlns:a16="http://schemas.microsoft.com/office/drawing/2014/main" id="{2D33F384-4E88-92C3-BCE3-DF7B228C6DB9}"/>
              </a:ext>
            </a:extLst>
          </p:cNvPr>
          <p:cNvSpPr>
            <a:spLocks noGrp="1"/>
          </p:cNvSpPr>
          <p:nvPr>
            <p:ph type="title"/>
          </p:nvPr>
        </p:nvSpPr>
        <p:spPr/>
        <p:txBody>
          <a:bodyPr/>
          <a:lstStyle/>
          <a:p>
            <a:endParaRPr lang="en-PH"/>
          </a:p>
        </p:txBody>
      </p:sp>
      <p:pic>
        <p:nvPicPr>
          <p:cNvPr id="24578" name="Picture 2" descr="Embracing Progress Vs. Perfection">
            <a:extLst>
              <a:ext uri="{FF2B5EF4-FFF2-40B4-BE49-F238E27FC236}">
                <a16:creationId xmlns:a16="http://schemas.microsoft.com/office/drawing/2014/main" id="{A770A1EE-8931-3715-7ADD-DF6979E878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0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40"/>
          <p:cNvSpPr txBox="1">
            <a:spLocks noGrp="1"/>
          </p:cNvSpPr>
          <p:nvPr>
            <p:ph type="title"/>
          </p:nvPr>
        </p:nvSpPr>
        <p:spPr>
          <a:xfrm>
            <a:off x="58225" y="1343488"/>
            <a:ext cx="6479750" cy="701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MARK ANTHONY CARO</a:t>
            </a:r>
            <a:endParaRPr dirty="0"/>
          </a:p>
        </p:txBody>
      </p:sp>
      <p:sp>
        <p:nvSpPr>
          <p:cNvPr id="1281" name="Google Shape;1281;p40"/>
          <p:cNvSpPr txBox="1">
            <a:spLocks noGrp="1"/>
          </p:cNvSpPr>
          <p:nvPr>
            <p:ph type="subTitle" idx="1"/>
          </p:nvPr>
        </p:nvSpPr>
        <p:spPr>
          <a:xfrm>
            <a:off x="130600" y="1884898"/>
            <a:ext cx="4974800" cy="228705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hlinkClick r:id="rId3"/>
              </a:rPr>
              <a:t>mdcaro@up.edu.ph</a:t>
            </a:r>
            <a:endParaRPr lang="en" dirty="0"/>
          </a:p>
          <a:p>
            <a:pPr marL="0" lvl="0" indent="0" algn="l" rtl="0">
              <a:spcBef>
                <a:spcPts val="0"/>
              </a:spcBef>
              <a:spcAft>
                <a:spcPts val="0"/>
              </a:spcAft>
              <a:buNone/>
            </a:pPr>
            <a:endParaRPr lang="en" dirty="0"/>
          </a:p>
          <a:p>
            <a:pPr marL="0" lvl="0" indent="0" algn="l" rtl="0">
              <a:spcBef>
                <a:spcPts val="0"/>
              </a:spcBef>
              <a:spcAft>
                <a:spcPts val="0"/>
              </a:spcAft>
              <a:buNone/>
            </a:pPr>
            <a:r>
              <a:rPr lang="en" dirty="0"/>
              <a:t>Project Management</a:t>
            </a:r>
          </a:p>
          <a:p>
            <a:pPr marL="0" lvl="0" indent="0" algn="l" rtl="0">
              <a:spcBef>
                <a:spcPts val="0"/>
              </a:spcBef>
              <a:spcAft>
                <a:spcPts val="0"/>
              </a:spcAft>
              <a:buNone/>
            </a:pPr>
            <a:r>
              <a:rPr lang="en-PH" dirty="0"/>
              <a:t>Engineering and Maintenance</a:t>
            </a:r>
          </a:p>
          <a:p>
            <a:pPr marL="0" lvl="0" indent="0" algn="l" rtl="0">
              <a:spcBef>
                <a:spcPts val="0"/>
              </a:spcBef>
              <a:spcAft>
                <a:spcPts val="0"/>
              </a:spcAft>
              <a:buNone/>
            </a:pPr>
            <a:r>
              <a:rPr lang="en-PH" dirty="0"/>
              <a:t>TPM</a:t>
            </a:r>
          </a:p>
          <a:p>
            <a:pPr marL="0" lvl="0" indent="0" algn="l" rtl="0">
              <a:spcBef>
                <a:spcPts val="0"/>
              </a:spcBef>
              <a:spcAft>
                <a:spcPts val="0"/>
              </a:spcAft>
              <a:buNone/>
            </a:pPr>
            <a:r>
              <a:rPr lang="en-PH" dirty="0"/>
              <a:t>Lean Manufacturing</a:t>
            </a:r>
          </a:p>
          <a:p>
            <a:pPr marL="0" lvl="0" indent="0" algn="l" rtl="0">
              <a:spcBef>
                <a:spcPts val="0"/>
              </a:spcBef>
              <a:spcAft>
                <a:spcPts val="0"/>
              </a:spcAft>
              <a:buNone/>
            </a:pPr>
            <a:r>
              <a:rPr lang="en-PH" dirty="0"/>
              <a:t>Energy/Environment/Quality Management</a:t>
            </a:r>
            <a:endParaRPr dirty="0"/>
          </a:p>
        </p:txBody>
      </p:sp>
      <p:grpSp>
        <p:nvGrpSpPr>
          <p:cNvPr id="1282" name="Google Shape;1282;p40"/>
          <p:cNvGrpSpPr/>
          <p:nvPr/>
        </p:nvGrpSpPr>
        <p:grpSpPr>
          <a:xfrm>
            <a:off x="6031675" y="1769700"/>
            <a:ext cx="1660350" cy="1604100"/>
            <a:chOff x="945350" y="1264275"/>
            <a:chExt cx="1660350" cy="1604100"/>
          </a:xfrm>
        </p:grpSpPr>
        <p:sp>
          <p:nvSpPr>
            <p:cNvPr id="1283" name="Google Shape;1283;p40"/>
            <p:cNvSpPr/>
            <p:nvPr/>
          </p:nvSpPr>
          <p:spPr>
            <a:xfrm>
              <a:off x="945350" y="1669675"/>
              <a:ext cx="1660350" cy="1081700"/>
            </a:xfrm>
            <a:custGeom>
              <a:avLst/>
              <a:gdLst/>
              <a:ahLst/>
              <a:cxnLst/>
              <a:rect l="l" t="t" r="r" b="b"/>
              <a:pathLst>
                <a:path w="66414" h="43268" extrusionOk="0">
                  <a:moveTo>
                    <a:pt x="33207" y="1"/>
                  </a:moveTo>
                  <a:lnTo>
                    <a:pt x="0" y="19920"/>
                  </a:lnTo>
                  <a:lnTo>
                    <a:pt x="33957" y="43268"/>
                  </a:lnTo>
                  <a:lnTo>
                    <a:pt x="66413" y="19920"/>
                  </a:lnTo>
                  <a:lnTo>
                    <a:pt x="332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40"/>
            <p:cNvSpPr/>
            <p:nvPr/>
          </p:nvSpPr>
          <p:spPr>
            <a:xfrm>
              <a:off x="945350" y="2174500"/>
              <a:ext cx="830175" cy="693875"/>
            </a:xfrm>
            <a:custGeom>
              <a:avLst/>
              <a:gdLst/>
              <a:ahLst/>
              <a:cxnLst/>
              <a:rect l="l" t="t" r="r" b="b"/>
              <a:pathLst>
                <a:path w="33207" h="27755" extrusionOk="0">
                  <a:moveTo>
                    <a:pt x="0" y="1"/>
                  </a:moveTo>
                  <a:lnTo>
                    <a:pt x="0" y="7835"/>
                  </a:lnTo>
                  <a:lnTo>
                    <a:pt x="33207" y="27754"/>
                  </a:lnTo>
                  <a:lnTo>
                    <a:pt x="33207" y="199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40"/>
            <p:cNvSpPr/>
            <p:nvPr/>
          </p:nvSpPr>
          <p:spPr>
            <a:xfrm>
              <a:off x="1775500" y="2174500"/>
              <a:ext cx="830200" cy="693875"/>
            </a:xfrm>
            <a:custGeom>
              <a:avLst/>
              <a:gdLst/>
              <a:ahLst/>
              <a:cxnLst/>
              <a:rect l="l" t="t" r="r" b="b"/>
              <a:pathLst>
                <a:path w="33208" h="27755" extrusionOk="0">
                  <a:moveTo>
                    <a:pt x="33207" y="1"/>
                  </a:moveTo>
                  <a:lnTo>
                    <a:pt x="1" y="19920"/>
                  </a:lnTo>
                  <a:lnTo>
                    <a:pt x="1" y="27754"/>
                  </a:lnTo>
                  <a:lnTo>
                    <a:pt x="33207" y="7835"/>
                  </a:lnTo>
                  <a:lnTo>
                    <a:pt x="332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40"/>
            <p:cNvSpPr/>
            <p:nvPr/>
          </p:nvSpPr>
          <p:spPr>
            <a:xfrm>
              <a:off x="945350" y="1264275"/>
              <a:ext cx="1660350" cy="1081400"/>
            </a:xfrm>
            <a:custGeom>
              <a:avLst/>
              <a:gdLst/>
              <a:ahLst/>
              <a:cxnLst/>
              <a:rect l="l" t="t" r="r" b="b"/>
              <a:pathLst>
                <a:path w="66414" h="43256" extrusionOk="0">
                  <a:moveTo>
                    <a:pt x="33207" y="0"/>
                  </a:moveTo>
                  <a:lnTo>
                    <a:pt x="0" y="19920"/>
                  </a:lnTo>
                  <a:lnTo>
                    <a:pt x="33957" y="43256"/>
                  </a:lnTo>
                  <a:lnTo>
                    <a:pt x="66413" y="19920"/>
                  </a:lnTo>
                  <a:lnTo>
                    <a:pt x="3320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40"/>
            <p:cNvSpPr/>
            <p:nvPr/>
          </p:nvSpPr>
          <p:spPr>
            <a:xfrm>
              <a:off x="945350" y="1769100"/>
              <a:ext cx="830175" cy="693850"/>
            </a:xfrm>
            <a:custGeom>
              <a:avLst/>
              <a:gdLst/>
              <a:ahLst/>
              <a:cxnLst/>
              <a:rect l="l" t="t" r="r" b="b"/>
              <a:pathLst>
                <a:path w="33207" h="27754" extrusionOk="0">
                  <a:moveTo>
                    <a:pt x="0" y="0"/>
                  </a:moveTo>
                  <a:lnTo>
                    <a:pt x="0" y="7835"/>
                  </a:lnTo>
                  <a:lnTo>
                    <a:pt x="33207" y="27754"/>
                  </a:lnTo>
                  <a:lnTo>
                    <a:pt x="33207" y="19908"/>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40"/>
            <p:cNvSpPr/>
            <p:nvPr/>
          </p:nvSpPr>
          <p:spPr>
            <a:xfrm>
              <a:off x="1775500" y="1769100"/>
              <a:ext cx="830200" cy="693850"/>
            </a:xfrm>
            <a:custGeom>
              <a:avLst/>
              <a:gdLst/>
              <a:ahLst/>
              <a:cxnLst/>
              <a:rect l="l" t="t" r="r" b="b"/>
              <a:pathLst>
                <a:path w="33208" h="27754" extrusionOk="0">
                  <a:moveTo>
                    <a:pt x="33207" y="0"/>
                  </a:moveTo>
                  <a:lnTo>
                    <a:pt x="1" y="19908"/>
                  </a:lnTo>
                  <a:lnTo>
                    <a:pt x="1" y="27754"/>
                  </a:lnTo>
                  <a:lnTo>
                    <a:pt x="33207" y="7835"/>
                  </a:lnTo>
                  <a:lnTo>
                    <a:pt x="332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History of OEE</a:t>
            </a:r>
            <a:endParaRPr dirty="0"/>
          </a:p>
        </p:txBody>
      </p:sp>
      <p:sp>
        <p:nvSpPr>
          <p:cNvPr id="3" name="Rectangle 2">
            <a:extLst>
              <a:ext uri="{FF2B5EF4-FFF2-40B4-BE49-F238E27FC236}">
                <a16:creationId xmlns:a16="http://schemas.microsoft.com/office/drawing/2014/main" id="{723A9363-DB3B-F764-1419-7E6EDAC1240A}"/>
              </a:ext>
            </a:extLst>
          </p:cNvPr>
          <p:cNvSpPr/>
          <p:nvPr/>
        </p:nvSpPr>
        <p:spPr>
          <a:xfrm>
            <a:off x="353452" y="1235759"/>
            <a:ext cx="5138322" cy="2246769"/>
          </a:xfrm>
          <a:prstGeom prst="rect">
            <a:avLst/>
          </a:prstGeom>
        </p:spPr>
        <p:txBody>
          <a:bodyPr wrap="square">
            <a:spAutoFit/>
          </a:bodyPr>
          <a:lstStyle/>
          <a:p>
            <a:r>
              <a:rPr lang="en-ID" sz="2800" dirty="0">
                <a:solidFill>
                  <a:srgbClr val="666666"/>
                </a:solidFill>
                <a:latin typeface="Montserrat" panose="00000500000000000000" pitchFamily="2" charset="0"/>
              </a:rPr>
              <a:t>The concept of </a:t>
            </a:r>
            <a:r>
              <a:rPr lang="en-ID" sz="2800" b="1" dirty="0">
                <a:solidFill>
                  <a:schemeClr val="dk1"/>
                </a:solidFill>
                <a:latin typeface="Montserrat"/>
                <a:sym typeface="Montserrat"/>
              </a:rPr>
              <a:t>OEE </a:t>
            </a:r>
            <a:r>
              <a:rPr lang="en-ID" sz="2800" dirty="0">
                <a:solidFill>
                  <a:srgbClr val="666666"/>
                </a:solidFill>
                <a:latin typeface="Montserrat" panose="00000500000000000000" pitchFamily="2" charset="0"/>
              </a:rPr>
              <a:t>-Overall Equipment Effectiveness was written about by </a:t>
            </a:r>
            <a:r>
              <a:rPr lang="en-ID" sz="2800" b="1" i="1" dirty="0">
                <a:solidFill>
                  <a:srgbClr val="666666"/>
                </a:solidFill>
                <a:latin typeface="Montserrat" panose="00000500000000000000" pitchFamily="2" charset="0"/>
              </a:rPr>
              <a:t>Seiichi Nakajima</a:t>
            </a:r>
            <a:r>
              <a:rPr lang="en-ID" sz="2800" b="1" dirty="0">
                <a:solidFill>
                  <a:schemeClr val="dk1"/>
                </a:solidFill>
                <a:latin typeface="Montserrat"/>
                <a:sym typeface="Montserrat"/>
              </a:rPr>
              <a:t> </a:t>
            </a:r>
            <a:r>
              <a:rPr lang="en-ID" sz="2800" dirty="0">
                <a:solidFill>
                  <a:srgbClr val="666666"/>
                </a:solidFill>
                <a:latin typeface="Montserrat" panose="00000500000000000000" pitchFamily="2" charset="0"/>
              </a:rPr>
              <a:t>in 1989</a:t>
            </a:r>
          </a:p>
        </p:txBody>
      </p:sp>
      <p:pic>
        <p:nvPicPr>
          <p:cNvPr id="1026" name="Picture 2" descr="TPM Development Program: - Productivity">
            <a:extLst>
              <a:ext uri="{FF2B5EF4-FFF2-40B4-BE49-F238E27FC236}">
                <a16:creationId xmlns:a16="http://schemas.microsoft.com/office/drawing/2014/main" id="{E1DADE17-11C5-5641-CEBB-33BEC8AEED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9310" y="381192"/>
            <a:ext cx="2637269" cy="39559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History of OEE</a:t>
            </a:r>
            <a:endParaRPr dirty="0"/>
          </a:p>
        </p:txBody>
      </p:sp>
      <p:grpSp>
        <p:nvGrpSpPr>
          <p:cNvPr id="2" name="Google Shape;411;p18">
            <a:extLst>
              <a:ext uri="{FF2B5EF4-FFF2-40B4-BE49-F238E27FC236}">
                <a16:creationId xmlns:a16="http://schemas.microsoft.com/office/drawing/2014/main" id="{7F0AC2D0-15CA-188C-E7C5-C862303CE4F7}"/>
              </a:ext>
            </a:extLst>
          </p:cNvPr>
          <p:cNvGrpSpPr/>
          <p:nvPr/>
        </p:nvGrpSpPr>
        <p:grpSpPr>
          <a:xfrm>
            <a:off x="2406534" y="3189050"/>
            <a:ext cx="2274731" cy="1512009"/>
            <a:chOff x="2261934" y="2886850"/>
            <a:chExt cx="2274731" cy="1512009"/>
          </a:xfrm>
        </p:grpSpPr>
        <p:sp>
          <p:nvSpPr>
            <p:cNvPr id="4" name="Google Shape;412;p18">
              <a:extLst>
                <a:ext uri="{FF2B5EF4-FFF2-40B4-BE49-F238E27FC236}">
                  <a16:creationId xmlns:a16="http://schemas.microsoft.com/office/drawing/2014/main" id="{6D4E7C4A-A54A-0B81-B0BE-70DFE0F04865}"/>
                </a:ext>
              </a:extLst>
            </p:cNvPr>
            <p:cNvSpPr txBox="1"/>
            <p:nvPr/>
          </p:nvSpPr>
          <p:spPr>
            <a:xfrm>
              <a:off x="2368800" y="3441704"/>
              <a:ext cx="2061000" cy="27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SEMATECH (US)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5" name="Google Shape;413;p18">
              <a:extLst>
                <a:ext uri="{FF2B5EF4-FFF2-40B4-BE49-F238E27FC236}">
                  <a16:creationId xmlns:a16="http://schemas.microsoft.com/office/drawing/2014/main" id="{81163688-EF2B-6636-12C6-3DBD8934EF12}"/>
                </a:ext>
              </a:extLst>
            </p:cNvPr>
            <p:cNvSpPr txBox="1"/>
            <p:nvPr/>
          </p:nvSpPr>
          <p:spPr>
            <a:xfrm>
              <a:off x="2261934" y="3887659"/>
              <a:ext cx="2274731" cy="51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latin typeface="Roboto"/>
                  <a:ea typeface="Roboto"/>
                  <a:cs typeface="Roboto"/>
                  <a:sym typeface="Roboto"/>
                </a:rPr>
                <a:t>Semiconductor Manufacturing Productivity OEE Guidebook</a:t>
              </a:r>
              <a:endParaRPr dirty="0">
                <a:solidFill>
                  <a:srgbClr val="000000"/>
                </a:solidFill>
                <a:latin typeface="Roboto"/>
                <a:ea typeface="Roboto"/>
                <a:cs typeface="Roboto"/>
                <a:sym typeface="Roboto"/>
              </a:endParaRPr>
            </a:p>
          </p:txBody>
        </p:sp>
        <p:sp>
          <p:nvSpPr>
            <p:cNvPr id="6" name="Google Shape;414;p18">
              <a:extLst>
                <a:ext uri="{FF2B5EF4-FFF2-40B4-BE49-F238E27FC236}">
                  <a16:creationId xmlns:a16="http://schemas.microsoft.com/office/drawing/2014/main" id="{4B8EA7F0-8883-B246-1E4E-81B3A7159CDE}"/>
                </a:ext>
              </a:extLst>
            </p:cNvPr>
            <p:cNvSpPr txBox="1"/>
            <p:nvPr/>
          </p:nvSpPr>
          <p:spPr>
            <a:xfrm>
              <a:off x="2972175" y="2886850"/>
              <a:ext cx="854400" cy="504900"/>
            </a:xfrm>
            <a:prstGeom prst="rect">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1995</a:t>
              </a:r>
            </a:p>
          </p:txBody>
        </p:sp>
      </p:grpSp>
      <p:grpSp>
        <p:nvGrpSpPr>
          <p:cNvPr id="7" name="Google Shape;415;p18">
            <a:extLst>
              <a:ext uri="{FF2B5EF4-FFF2-40B4-BE49-F238E27FC236}">
                <a16:creationId xmlns:a16="http://schemas.microsoft.com/office/drawing/2014/main" id="{8BE2EC06-2E96-2973-6B38-6B8725C444B0}"/>
              </a:ext>
            </a:extLst>
          </p:cNvPr>
          <p:cNvGrpSpPr/>
          <p:nvPr/>
        </p:nvGrpSpPr>
        <p:grpSpPr>
          <a:xfrm>
            <a:off x="278808" y="1038124"/>
            <a:ext cx="2417784" cy="1724651"/>
            <a:chOff x="-178392" y="1038124"/>
            <a:chExt cx="2417784" cy="1724651"/>
          </a:xfrm>
        </p:grpSpPr>
        <p:sp>
          <p:nvSpPr>
            <p:cNvPr id="8" name="Google Shape;416;p18">
              <a:extLst>
                <a:ext uri="{FF2B5EF4-FFF2-40B4-BE49-F238E27FC236}">
                  <a16:creationId xmlns:a16="http://schemas.microsoft.com/office/drawing/2014/main" id="{8F977491-63D5-7081-68EA-ADD5A6998F63}"/>
                </a:ext>
              </a:extLst>
            </p:cNvPr>
            <p:cNvSpPr txBox="1"/>
            <p:nvPr/>
          </p:nvSpPr>
          <p:spPr>
            <a:xfrm>
              <a:off x="48049" y="1038124"/>
              <a:ext cx="2061000" cy="27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Fuji (Holland)</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9" name="Google Shape;417;p18">
              <a:extLst>
                <a:ext uri="{FF2B5EF4-FFF2-40B4-BE49-F238E27FC236}">
                  <a16:creationId xmlns:a16="http://schemas.microsoft.com/office/drawing/2014/main" id="{B9CFA466-EF97-5D43-506E-841DA7C62CA3}"/>
                </a:ext>
              </a:extLst>
            </p:cNvPr>
            <p:cNvSpPr txBox="1"/>
            <p:nvPr/>
          </p:nvSpPr>
          <p:spPr>
            <a:xfrm>
              <a:off x="-178392" y="1221797"/>
              <a:ext cx="2417784" cy="995355"/>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latin typeface="Roboto"/>
                  <a:ea typeface="Roboto"/>
                  <a:cs typeface="Roboto"/>
                  <a:sym typeface="Roboto"/>
                </a:rPr>
                <a:t>Largest investment</a:t>
              </a:r>
            </a:p>
            <a:p>
              <a:pPr marL="0" lvl="0" indent="0" algn="ctr" rtl="0">
                <a:spcBef>
                  <a:spcPts val="0"/>
                </a:spcBef>
                <a:spcAft>
                  <a:spcPts val="0"/>
                </a:spcAft>
                <a:buNone/>
              </a:pPr>
              <a:r>
                <a:rPr lang="en" dirty="0">
                  <a:solidFill>
                    <a:srgbClr val="000000"/>
                  </a:solidFill>
                  <a:latin typeface="Roboto"/>
                  <a:ea typeface="Roboto"/>
                  <a:cs typeface="Roboto"/>
                  <a:sym typeface="Roboto"/>
                </a:rPr>
                <a:t> outside of Japan</a:t>
              </a:r>
            </a:p>
            <a:p>
              <a:pPr marL="0" lvl="0" indent="0" algn="ctr" rtl="0">
                <a:spcBef>
                  <a:spcPts val="0"/>
                </a:spcBef>
                <a:spcAft>
                  <a:spcPts val="0"/>
                </a:spcAft>
                <a:buNone/>
              </a:pPr>
              <a:r>
                <a:rPr lang="en" i="1" dirty="0">
                  <a:latin typeface="Roboto"/>
                  <a:ea typeface="Roboto"/>
                  <a:cs typeface="Roboto"/>
                  <a:sym typeface="Roboto"/>
                </a:rPr>
                <a:t>3 factories</a:t>
              </a:r>
            </a:p>
            <a:p>
              <a:pPr marL="285750" lvl="0" indent="-285750" algn="ctr" rtl="0">
                <a:spcBef>
                  <a:spcPts val="0"/>
                </a:spcBef>
                <a:spcAft>
                  <a:spcPts val="0"/>
                </a:spcAft>
                <a:buFont typeface="Arial" panose="020B0604020202020204" pitchFamily="34" charset="0"/>
                <a:buChar char="•"/>
              </a:pPr>
              <a:r>
                <a:rPr lang="en" i="1" dirty="0">
                  <a:latin typeface="Roboto"/>
                  <a:ea typeface="Roboto"/>
                  <a:cs typeface="Roboto"/>
                  <a:sym typeface="Roboto"/>
                </a:rPr>
                <a:t>Zero Defects, Zero Loss</a:t>
              </a:r>
            </a:p>
          </p:txBody>
        </p:sp>
        <p:sp>
          <p:nvSpPr>
            <p:cNvPr id="10" name="Google Shape;418;p18">
              <a:extLst>
                <a:ext uri="{FF2B5EF4-FFF2-40B4-BE49-F238E27FC236}">
                  <a16:creationId xmlns:a16="http://schemas.microsoft.com/office/drawing/2014/main" id="{0B40EDC6-FB7B-E04E-5221-F8380A15C2AE}"/>
                </a:ext>
              </a:extLst>
            </p:cNvPr>
            <p:cNvSpPr txBox="1"/>
            <p:nvPr/>
          </p:nvSpPr>
          <p:spPr>
            <a:xfrm>
              <a:off x="603300" y="2263875"/>
              <a:ext cx="854400" cy="4989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1980s</a:t>
              </a:r>
              <a:endParaRPr sz="1800" b="1" dirty="0">
                <a:solidFill>
                  <a:schemeClr val="lt1"/>
                </a:solidFill>
                <a:latin typeface="Fira Sans Extra Condensed"/>
                <a:ea typeface="Fira Sans Extra Condensed"/>
                <a:cs typeface="Fira Sans Extra Condensed"/>
                <a:sym typeface="Fira Sans Extra Condensed"/>
              </a:endParaRPr>
            </a:p>
          </p:txBody>
        </p:sp>
      </p:grpSp>
      <p:grpSp>
        <p:nvGrpSpPr>
          <p:cNvPr id="11" name="Google Shape;419;p18">
            <a:extLst>
              <a:ext uri="{FF2B5EF4-FFF2-40B4-BE49-F238E27FC236}">
                <a16:creationId xmlns:a16="http://schemas.microsoft.com/office/drawing/2014/main" id="{73419449-A49E-8860-3AF0-73EFEA759BAF}"/>
              </a:ext>
            </a:extLst>
          </p:cNvPr>
          <p:cNvGrpSpPr/>
          <p:nvPr/>
        </p:nvGrpSpPr>
        <p:grpSpPr>
          <a:xfrm>
            <a:off x="6625800" y="3189050"/>
            <a:ext cx="2061000" cy="1031850"/>
            <a:chOff x="6625800" y="2886850"/>
            <a:chExt cx="2061000" cy="1031850"/>
          </a:xfrm>
        </p:grpSpPr>
        <p:sp>
          <p:nvSpPr>
            <p:cNvPr id="12" name="Google Shape;420;p18">
              <a:extLst>
                <a:ext uri="{FF2B5EF4-FFF2-40B4-BE49-F238E27FC236}">
                  <a16:creationId xmlns:a16="http://schemas.microsoft.com/office/drawing/2014/main" id="{A08506DC-C992-5129-3A95-7AD5768D82E6}"/>
                </a:ext>
              </a:extLst>
            </p:cNvPr>
            <p:cNvSpPr txBox="1"/>
            <p:nvPr/>
          </p:nvSpPr>
          <p:spPr>
            <a:xfrm>
              <a:off x="6625800" y="3641500"/>
              <a:ext cx="2061000" cy="277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dirty="0">
                <a:solidFill>
                  <a:srgbClr val="000000"/>
                </a:solidFill>
                <a:latin typeface="Fira Sans Extra Condensed"/>
                <a:ea typeface="Fira Sans Extra Condensed"/>
                <a:cs typeface="Fira Sans Extra Condensed"/>
                <a:sym typeface="Fira Sans Extra Condensed"/>
              </a:endParaRPr>
            </a:p>
          </p:txBody>
        </p:sp>
        <p:sp>
          <p:nvSpPr>
            <p:cNvPr id="13" name="Google Shape;421;p18">
              <a:extLst>
                <a:ext uri="{FF2B5EF4-FFF2-40B4-BE49-F238E27FC236}">
                  <a16:creationId xmlns:a16="http://schemas.microsoft.com/office/drawing/2014/main" id="{2F1AB755-1C61-518F-CAC0-702634ACCA05}"/>
                </a:ext>
              </a:extLst>
            </p:cNvPr>
            <p:cNvSpPr txBox="1"/>
            <p:nvPr/>
          </p:nvSpPr>
          <p:spPr>
            <a:xfrm>
              <a:off x="6625800" y="3376459"/>
              <a:ext cx="2061000" cy="51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000000"/>
                  </a:solidFill>
                  <a:latin typeface="Roboto"/>
                  <a:ea typeface="Roboto"/>
                  <a:cs typeface="Roboto"/>
                  <a:sym typeface="Roboto"/>
                </a:rPr>
                <a:t>OEE Benchmarking</a:t>
              </a:r>
              <a:endParaRPr dirty="0">
                <a:solidFill>
                  <a:srgbClr val="000000"/>
                </a:solidFill>
                <a:latin typeface="Roboto"/>
                <a:ea typeface="Roboto"/>
                <a:cs typeface="Roboto"/>
                <a:sym typeface="Roboto"/>
              </a:endParaRPr>
            </a:p>
          </p:txBody>
        </p:sp>
        <p:sp>
          <p:nvSpPr>
            <p:cNvPr id="14" name="Google Shape;422;p18">
              <a:extLst>
                <a:ext uri="{FF2B5EF4-FFF2-40B4-BE49-F238E27FC236}">
                  <a16:creationId xmlns:a16="http://schemas.microsoft.com/office/drawing/2014/main" id="{5459BBAA-7D70-9E6A-F049-B0DB2236F866}"/>
                </a:ext>
              </a:extLst>
            </p:cNvPr>
            <p:cNvSpPr txBox="1"/>
            <p:nvPr/>
          </p:nvSpPr>
          <p:spPr>
            <a:xfrm>
              <a:off x="7229100" y="2886850"/>
              <a:ext cx="854400" cy="504900"/>
            </a:xfrm>
            <a:prstGeom prst="rect">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dirty="0">
                  <a:solidFill>
                    <a:schemeClr val="lt1"/>
                  </a:solidFill>
                  <a:latin typeface="Fira Sans Extra Condensed"/>
                  <a:ea typeface="Fira Sans Extra Condensed"/>
                  <a:cs typeface="Fira Sans Extra Condensed"/>
                  <a:sym typeface="Fira Sans Extra Condensed"/>
                </a:rPr>
                <a:t>Present</a:t>
              </a:r>
              <a:endParaRPr sz="1700" b="1" dirty="0">
                <a:solidFill>
                  <a:schemeClr val="lt1"/>
                </a:solidFill>
                <a:latin typeface="Fira Sans Extra Condensed"/>
                <a:ea typeface="Fira Sans Extra Condensed"/>
                <a:cs typeface="Fira Sans Extra Condensed"/>
                <a:sym typeface="Fira Sans Extra Condensed"/>
              </a:endParaRPr>
            </a:p>
          </p:txBody>
        </p:sp>
      </p:grpSp>
      <p:grpSp>
        <p:nvGrpSpPr>
          <p:cNvPr id="15" name="Google Shape;423;p18">
            <a:extLst>
              <a:ext uri="{FF2B5EF4-FFF2-40B4-BE49-F238E27FC236}">
                <a16:creationId xmlns:a16="http://schemas.microsoft.com/office/drawing/2014/main" id="{626C20B3-4FD0-6F44-A0DB-11F6DBFFBCC9}"/>
              </a:ext>
            </a:extLst>
          </p:cNvPr>
          <p:cNvGrpSpPr/>
          <p:nvPr/>
        </p:nvGrpSpPr>
        <p:grpSpPr>
          <a:xfrm>
            <a:off x="4569600" y="1236750"/>
            <a:ext cx="2061000" cy="1526025"/>
            <a:chOff x="4564800" y="1236750"/>
            <a:chExt cx="2061000" cy="1526025"/>
          </a:xfrm>
        </p:grpSpPr>
        <p:sp>
          <p:nvSpPr>
            <p:cNvPr id="16" name="Google Shape;424;p18">
              <a:extLst>
                <a:ext uri="{FF2B5EF4-FFF2-40B4-BE49-F238E27FC236}">
                  <a16:creationId xmlns:a16="http://schemas.microsoft.com/office/drawing/2014/main" id="{CFD7DD58-5C98-DB5F-A50D-0EB2A5F5DD06}"/>
                </a:ext>
              </a:extLst>
            </p:cNvPr>
            <p:cNvSpPr txBox="1"/>
            <p:nvPr/>
          </p:nvSpPr>
          <p:spPr>
            <a:xfrm>
              <a:off x="4564800" y="1236750"/>
              <a:ext cx="2061000" cy="27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latin typeface="Fira Sans Extra Condensed"/>
                  <a:ea typeface="Fira Sans Extra Condensed"/>
                  <a:cs typeface="Fira Sans Extra Condensed"/>
                  <a:sym typeface="Fira Sans Extra Condensed"/>
                </a:rPr>
                <a:t>Arno Koch (US)</a:t>
              </a:r>
              <a:endParaRPr sz="1800" b="1" dirty="0">
                <a:solidFill>
                  <a:srgbClr val="000000"/>
                </a:solidFill>
                <a:latin typeface="Fira Sans Extra Condensed"/>
                <a:ea typeface="Fira Sans Extra Condensed"/>
                <a:cs typeface="Fira Sans Extra Condensed"/>
                <a:sym typeface="Fira Sans Extra Condensed"/>
              </a:endParaRPr>
            </a:p>
          </p:txBody>
        </p:sp>
        <p:sp>
          <p:nvSpPr>
            <p:cNvPr id="17" name="Google Shape;425;p18">
              <a:extLst>
                <a:ext uri="{FF2B5EF4-FFF2-40B4-BE49-F238E27FC236}">
                  <a16:creationId xmlns:a16="http://schemas.microsoft.com/office/drawing/2014/main" id="{8830523C-089C-4C74-76FE-514D8A512218}"/>
                </a:ext>
              </a:extLst>
            </p:cNvPr>
            <p:cNvSpPr txBox="1"/>
            <p:nvPr/>
          </p:nvSpPr>
          <p:spPr>
            <a:xfrm>
              <a:off x="4564800" y="1519985"/>
              <a:ext cx="2061000" cy="505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Roboto"/>
                  <a:ea typeface="Roboto"/>
                  <a:cs typeface="Roboto"/>
                  <a:sym typeface="Roboto"/>
                </a:rPr>
                <a:t>OEE Toolkit</a:t>
              </a:r>
            </a:p>
            <a:p>
              <a:pPr marL="0" lvl="0" indent="0" algn="ctr" rtl="0">
                <a:spcBef>
                  <a:spcPts val="0"/>
                </a:spcBef>
                <a:spcAft>
                  <a:spcPts val="0"/>
                </a:spcAft>
                <a:buNone/>
              </a:pPr>
              <a:r>
                <a:rPr lang="en" dirty="0">
                  <a:latin typeface="Roboto"/>
                  <a:ea typeface="Roboto"/>
                  <a:cs typeface="Roboto"/>
                  <a:sym typeface="Roboto"/>
                </a:rPr>
                <a:t>OEE for Operators</a:t>
              </a:r>
            </a:p>
          </p:txBody>
        </p:sp>
        <p:sp>
          <p:nvSpPr>
            <p:cNvPr id="18" name="Google Shape;426;p18">
              <a:extLst>
                <a:ext uri="{FF2B5EF4-FFF2-40B4-BE49-F238E27FC236}">
                  <a16:creationId xmlns:a16="http://schemas.microsoft.com/office/drawing/2014/main" id="{04142C2B-E791-E324-6479-60F8B16D7F37}"/>
                </a:ext>
              </a:extLst>
            </p:cNvPr>
            <p:cNvSpPr txBox="1"/>
            <p:nvPr/>
          </p:nvSpPr>
          <p:spPr>
            <a:xfrm>
              <a:off x="5168100" y="2263875"/>
              <a:ext cx="854400" cy="498900"/>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Fira Sans Extra Condensed"/>
                  <a:ea typeface="Fira Sans Extra Condensed"/>
                  <a:cs typeface="Fira Sans Extra Condensed"/>
                  <a:sym typeface="Fira Sans Extra Condensed"/>
                </a:rPr>
                <a:t>End of 1990s</a:t>
              </a:r>
              <a:endParaRPr sz="1800" b="1" dirty="0">
                <a:solidFill>
                  <a:schemeClr val="lt1"/>
                </a:solidFill>
                <a:latin typeface="Fira Sans Extra Condensed"/>
                <a:ea typeface="Fira Sans Extra Condensed"/>
                <a:cs typeface="Fira Sans Extra Condensed"/>
                <a:sym typeface="Fira Sans Extra Condensed"/>
              </a:endParaRPr>
            </a:p>
          </p:txBody>
        </p:sp>
      </p:grpSp>
      <p:cxnSp>
        <p:nvCxnSpPr>
          <p:cNvPr id="19" name="Google Shape;427;p18">
            <a:extLst>
              <a:ext uri="{FF2B5EF4-FFF2-40B4-BE49-F238E27FC236}">
                <a16:creationId xmlns:a16="http://schemas.microsoft.com/office/drawing/2014/main" id="{48F468D8-EB0E-ADFC-7E20-41DD2127794D}"/>
              </a:ext>
            </a:extLst>
          </p:cNvPr>
          <p:cNvCxnSpPr>
            <a:stCxn id="10" idx="2"/>
            <a:endCxn id="6" idx="1"/>
          </p:cNvCxnSpPr>
          <p:nvPr/>
        </p:nvCxnSpPr>
        <p:spPr>
          <a:xfrm rot="-5400000" flipH="1">
            <a:off x="1962900" y="2287575"/>
            <a:ext cx="678600" cy="1629000"/>
          </a:xfrm>
          <a:prstGeom prst="bentConnector2">
            <a:avLst/>
          </a:prstGeom>
          <a:noFill/>
          <a:ln w="9525" cap="flat" cmpd="sng">
            <a:solidFill>
              <a:schemeClr val="dk2"/>
            </a:solidFill>
            <a:prstDash val="dash"/>
            <a:round/>
            <a:headEnd type="none" w="med" len="med"/>
            <a:tailEnd type="none" w="med" len="med"/>
          </a:ln>
        </p:spPr>
      </p:cxnSp>
      <p:cxnSp>
        <p:nvCxnSpPr>
          <p:cNvPr id="20" name="Google Shape;428;p18">
            <a:extLst>
              <a:ext uri="{FF2B5EF4-FFF2-40B4-BE49-F238E27FC236}">
                <a16:creationId xmlns:a16="http://schemas.microsoft.com/office/drawing/2014/main" id="{921F2537-BE7B-8AB7-87AC-B24ACC319370}"/>
              </a:ext>
            </a:extLst>
          </p:cNvPr>
          <p:cNvCxnSpPr>
            <a:stCxn id="6" idx="0"/>
            <a:endCxn id="18" idx="1"/>
          </p:cNvCxnSpPr>
          <p:nvPr/>
        </p:nvCxnSpPr>
        <p:spPr>
          <a:xfrm rot="-5400000">
            <a:off x="4020675" y="2036750"/>
            <a:ext cx="675600" cy="1629000"/>
          </a:xfrm>
          <a:prstGeom prst="bentConnector2">
            <a:avLst/>
          </a:prstGeom>
          <a:noFill/>
          <a:ln w="9525" cap="flat" cmpd="sng">
            <a:solidFill>
              <a:schemeClr val="dk2"/>
            </a:solidFill>
            <a:prstDash val="dash"/>
            <a:round/>
            <a:headEnd type="none" w="med" len="med"/>
            <a:tailEnd type="none" w="med" len="med"/>
          </a:ln>
        </p:spPr>
      </p:cxnSp>
      <p:cxnSp>
        <p:nvCxnSpPr>
          <p:cNvPr id="21" name="Google Shape;429;p18">
            <a:extLst>
              <a:ext uri="{FF2B5EF4-FFF2-40B4-BE49-F238E27FC236}">
                <a16:creationId xmlns:a16="http://schemas.microsoft.com/office/drawing/2014/main" id="{E5D584B5-3712-1148-4B3C-CA9A711FC5D5}"/>
              </a:ext>
            </a:extLst>
          </p:cNvPr>
          <p:cNvCxnSpPr>
            <a:stCxn id="18" idx="2"/>
            <a:endCxn id="14" idx="1"/>
          </p:cNvCxnSpPr>
          <p:nvPr/>
        </p:nvCxnSpPr>
        <p:spPr>
          <a:xfrm rot="-5400000" flipH="1">
            <a:off x="6075300" y="2287575"/>
            <a:ext cx="678600" cy="1629000"/>
          </a:xfrm>
          <a:prstGeom prst="bentConnector2">
            <a:avLst/>
          </a:prstGeom>
          <a:noFill/>
          <a:ln w="9525" cap="flat" cmpd="sng">
            <a:solidFill>
              <a:schemeClr val="dk2"/>
            </a:solidFill>
            <a:prstDash val="dash"/>
            <a:round/>
            <a:headEnd type="none" w="med" len="med"/>
            <a:tailEnd type="triangle" w="med" len="med"/>
          </a:ln>
        </p:spPr>
      </p:cxnSp>
      <p:grpSp>
        <p:nvGrpSpPr>
          <p:cNvPr id="32" name="Google Shape;440;p18">
            <a:extLst>
              <a:ext uri="{FF2B5EF4-FFF2-40B4-BE49-F238E27FC236}">
                <a16:creationId xmlns:a16="http://schemas.microsoft.com/office/drawing/2014/main" id="{7D59D843-778D-0ECC-61E3-335F2149E236}"/>
              </a:ext>
            </a:extLst>
          </p:cNvPr>
          <p:cNvGrpSpPr/>
          <p:nvPr/>
        </p:nvGrpSpPr>
        <p:grpSpPr>
          <a:xfrm>
            <a:off x="6093224" y="2327320"/>
            <a:ext cx="368048" cy="365655"/>
            <a:chOff x="3993924" y="3458220"/>
            <a:chExt cx="368048" cy="365655"/>
          </a:xfrm>
        </p:grpSpPr>
        <p:sp>
          <p:nvSpPr>
            <p:cNvPr id="33" name="Google Shape;441;p18">
              <a:extLst>
                <a:ext uri="{FF2B5EF4-FFF2-40B4-BE49-F238E27FC236}">
                  <a16:creationId xmlns:a16="http://schemas.microsoft.com/office/drawing/2014/main" id="{2714510E-8D7B-E0B9-47A0-B84921FE2F78}"/>
                </a:ext>
              </a:extLst>
            </p:cNvPr>
            <p:cNvSpPr/>
            <p:nvPr/>
          </p:nvSpPr>
          <p:spPr>
            <a:xfrm>
              <a:off x="4203216" y="3458220"/>
              <a:ext cx="158004" cy="99398"/>
            </a:xfrm>
            <a:custGeom>
              <a:avLst/>
              <a:gdLst/>
              <a:ahLst/>
              <a:cxnLst/>
              <a:rect l="l" t="t" r="r" b="b"/>
              <a:pathLst>
                <a:path w="4621" h="2907" extrusionOk="0">
                  <a:moveTo>
                    <a:pt x="429" y="1"/>
                  </a:moveTo>
                  <a:cubicBezTo>
                    <a:pt x="191" y="1"/>
                    <a:pt x="0" y="167"/>
                    <a:pt x="0" y="406"/>
                  </a:cubicBezTo>
                  <a:lnTo>
                    <a:pt x="0" y="2501"/>
                  </a:lnTo>
                  <a:cubicBezTo>
                    <a:pt x="0" y="2716"/>
                    <a:pt x="191" y="2906"/>
                    <a:pt x="429" y="2906"/>
                  </a:cubicBezTo>
                  <a:lnTo>
                    <a:pt x="4191" y="2906"/>
                  </a:lnTo>
                  <a:cubicBezTo>
                    <a:pt x="4430" y="2906"/>
                    <a:pt x="4596" y="2716"/>
                    <a:pt x="4620" y="2501"/>
                  </a:cubicBezTo>
                  <a:lnTo>
                    <a:pt x="4620" y="406"/>
                  </a:lnTo>
                  <a:cubicBezTo>
                    <a:pt x="4596" y="167"/>
                    <a:pt x="4430" y="1"/>
                    <a:pt x="4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42;p18">
              <a:extLst>
                <a:ext uri="{FF2B5EF4-FFF2-40B4-BE49-F238E27FC236}">
                  <a16:creationId xmlns:a16="http://schemas.microsoft.com/office/drawing/2014/main" id="{ADA1F239-B3C1-4BA5-3F49-E124CF79C362}"/>
                </a:ext>
              </a:extLst>
            </p:cNvPr>
            <p:cNvSpPr/>
            <p:nvPr/>
          </p:nvSpPr>
          <p:spPr>
            <a:xfrm>
              <a:off x="4085150" y="3712270"/>
              <a:ext cx="43185" cy="21199"/>
            </a:xfrm>
            <a:custGeom>
              <a:avLst/>
              <a:gdLst/>
              <a:ahLst/>
              <a:cxnLst/>
              <a:rect l="l" t="t" r="r" b="b"/>
              <a:pathLst>
                <a:path w="1263" h="620" extrusionOk="0">
                  <a:moveTo>
                    <a:pt x="0" y="1"/>
                  </a:moveTo>
                  <a:lnTo>
                    <a:pt x="0" y="215"/>
                  </a:lnTo>
                  <a:cubicBezTo>
                    <a:pt x="0" y="429"/>
                    <a:pt x="191" y="620"/>
                    <a:pt x="429" y="620"/>
                  </a:cubicBezTo>
                  <a:lnTo>
                    <a:pt x="834" y="620"/>
                  </a:lnTo>
                  <a:cubicBezTo>
                    <a:pt x="1072" y="620"/>
                    <a:pt x="1262" y="429"/>
                    <a:pt x="1262" y="191"/>
                  </a:cubicBezTo>
                  <a:lnTo>
                    <a:pt x="12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43;p18">
              <a:extLst>
                <a:ext uri="{FF2B5EF4-FFF2-40B4-BE49-F238E27FC236}">
                  <a16:creationId xmlns:a16="http://schemas.microsoft.com/office/drawing/2014/main" id="{ED4880BC-FA0D-D8EC-D327-0D0DD91007BE}"/>
                </a:ext>
              </a:extLst>
            </p:cNvPr>
            <p:cNvSpPr/>
            <p:nvPr/>
          </p:nvSpPr>
          <p:spPr>
            <a:xfrm>
              <a:off x="4046033" y="3754635"/>
              <a:ext cx="122204" cy="69240"/>
            </a:xfrm>
            <a:custGeom>
              <a:avLst/>
              <a:gdLst/>
              <a:ahLst/>
              <a:cxnLst/>
              <a:rect l="l" t="t" r="r" b="b"/>
              <a:pathLst>
                <a:path w="3574" h="2025" extrusionOk="0">
                  <a:moveTo>
                    <a:pt x="1477" y="0"/>
                  </a:moveTo>
                  <a:lnTo>
                    <a:pt x="1477" y="429"/>
                  </a:lnTo>
                  <a:lnTo>
                    <a:pt x="239" y="786"/>
                  </a:lnTo>
                  <a:cubicBezTo>
                    <a:pt x="96" y="834"/>
                    <a:pt x="1" y="953"/>
                    <a:pt x="1" y="1096"/>
                  </a:cubicBezTo>
                  <a:lnTo>
                    <a:pt x="1" y="1739"/>
                  </a:lnTo>
                  <a:cubicBezTo>
                    <a:pt x="25" y="1929"/>
                    <a:pt x="174" y="2024"/>
                    <a:pt x="319" y="2024"/>
                  </a:cubicBezTo>
                  <a:cubicBezTo>
                    <a:pt x="465" y="2024"/>
                    <a:pt x="608" y="1929"/>
                    <a:pt x="620" y="1739"/>
                  </a:cubicBezTo>
                  <a:lnTo>
                    <a:pt x="620" y="1358"/>
                  </a:lnTo>
                  <a:lnTo>
                    <a:pt x="1477" y="1119"/>
                  </a:lnTo>
                  <a:lnTo>
                    <a:pt x="1477" y="1524"/>
                  </a:lnTo>
                  <a:cubicBezTo>
                    <a:pt x="1454" y="1762"/>
                    <a:pt x="1620" y="1881"/>
                    <a:pt x="1787" y="1881"/>
                  </a:cubicBezTo>
                  <a:cubicBezTo>
                    <a:pt x="1954" y="1881"/>
                    <a:pt x="2120" y="1762"/>
                    <a:pt x="2097" y="1524"/>
                  </a:cubicBezTo>
                  <a:lnTo>
                    <a:pt x="2097" y="1119"/>
                  </a:lnTo>
                  <a:lnTo>
                    <a:pt x="2930" y="1358"/>
                  </a:lnTo>
                  <a:lnTo>
                    <a:pt x="2930" y="1739"/>
                  </a:lnTo>
                  <a:cubicBezTo>
                    <a:pt x="2954" y="1929"/>
                    <a:pt x="3103" y="2024"/>
                    <a:pt x="3252" y="2024"/>
                  </a:cubicBezTo>
                  <a:cubicBezTo>
                    <a:pt x="3400" y="2024"/>
                    <a:pt x="3549" y="1929"/>
                    <a:pt x="3573" y="1739"/>
                  </a:cubicBezTo>
                  <a:lnTo>
                    <a:pt x="3573" y="1119"/>
                  </a:lnTo>
                  <a:cubicBezTo>
                    <a:pt x="3549" y="976"/>
                    <a:pt x="3454" y="857"/>
                    <a:pt x="3335" y="810"/>
                  </a:cubicBezTo>
                  <a:lnTo>
                    <a:pt x="3335" y="786"/>
                  </a:lnTo>
                  <a:lnTo>
                    <a:pt x="2097" y="429"/>
                  </a:lnTo>
                  <a:lnTo>
                    <a:pt x="20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44;p18">
              <a:extLst>
                <a:ext uri="{FF2B5EF4-FFF2-40B4-BE49-F238E27FC236}">
                  <a16:creationId xmlns:a16="http://schemas.microsoft.com/office/drawing/2014/main" id="{06E0F79F-3DD3-4686-3D71-DB0DD967BC23}"/>
                </a:ext>
              </a:extLst>
            </p:cNvPr>
            <p:cNvSpPr/>
            <p:nvPr/>
          </p:nvSpPr>
          <p:spPr>
            <a:xfrm>
              <a:off x="4339200" y="3787186"/>
              <a:ext cx="22020" cy="20413"/>
            </a:xfrm>
            <a:custGeom>
              <a:avLst/>
              <a:gdLst/>
              <a:ahLst/>
              <a:cxnLst/>
              <a:rect l="l" t="t" r="r" b="b"/>
              <a:pathLst>
                <a:path w="644" h="597" extrusionOk="0">
                  <a:moveTo>
                    <a:pt x="0" y="1"/>
                  </a:moveTo>
                  <a:lnTo>
                    <a:pt x="0" y="310"/>
                  </a:lnTo>
                  <a:cubicBezTo>
                    <a:pt x="24" y="501"/>
                    <a:pt x="173" y="596"/>
                    <a:pt x="322" y="596"/>
                  </a:cubicBezTo>
                  <a:cubicBezTo>
                    <a:pt x="471" y="596"/>
                    <a:pt x="619" y="501"/>
                    <a:pt x="643" y="310"/>
                  </a:cubicBezTo>
                  <a:lnTo>
                    <a:pt x="64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45;p18">
              <a:extLst>
                <a:ext uri="{FF2B5EF4-FFF2-40B4-BE49-F238E27FC236}">
                  <a16:creationId xmlns:a16="http://schemas.microsoft.com/office/drawing/2014/main" id="{4FE78C3D-E7ED-A4DA-6437-DB845F3949F5}"/>
                </a:ext>
              </a:extLst>
            </p:cNvPr>
            <p:cNvSpPr/>
            <p:nvPr/>
          </p:nvSpPr>
          <p:spPr>
            <a:xfrm>
              <a:off x="4195865" y="3787186"/>
              <a:ext cx="22020" cy="20413"/>
            </a:xfrm>
            <a:custGeom>
              <a:avLst/>
              <a:gdLst/>
              <a:ahLst/>
              <a:cxnLst/>
              <a:rect l="l" t="t" r="r" b="b"/>
              <a:pathLst>
                <a:path w="644" h="597" extrusionOk="0">
                  <a:moveTo>
                    <a:pt x="1" y="1"/>
                  </a:moveTo>
                  <a:lnTo>
                    <a:pt x="1" y="310"/>
                  </a:lnTo>
                  <a:cubicBezTo>
                    <a:pt x="25" y="501"/>
                    <a:pt x="173" y="596"/>
                    <a:pt x="322" y="596"/>
                  </a:cubicBezTo>
                  <a:cubicBezTo>
                    <a:pt x="471" y="596"/>
                    <a:pt x="620" y="501"/>
                    <a:pt x="644" y="310"/>
                  </a:cubicBezTo>
                  <a:lnTo>
                    <a:pt x="6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46;p18">
              <a:extLst>
                <a:ext uri="{FF2B5EF4-FFF2-40B4-BE49-F238E27FC236}">
                  <a16:creationId xmlns:a16="http://schemas.microsoft.com/office/drawing/2014/main" id="{DED047DF-0F14-95F8-0294-1C211C16387F}"/>
                </a:ext>
              </a:extLst>
            </p:cNvPr>
            <p:cNvSpPr/>
            <p:nvPr/>
          </p:nvSpPr>
          <p:spPr>
            <a:xfrm>
              <a:off x="4195865" y="3687036"/>
              <a:ext cx="165355" cy="78198"/>
            </a:xfrm>
            <a:custGeom>
              <a:avLst/>
              <a:gdLst/>
              <a:ahLst/>
              <a:cxnLst/>
              <a:rect l="l" t="t" r="r" b="b"/>
              <a:pathLst>
                <a:path w="4836" h="2287" extrusionOk="0">
                  <a:moveTo>
                    <a:pt x="3091" y="832"/>
                  </a:moveTo>
                  <a:cubicBezTo>
                    <a:pt x="3487" y="832"/>
                    <a:pt x="3487" y="1455"/>
                    <a:pt x="3091" y="1455"/>
                  </a:cubicBezTo>
                  <a:cubicBezTo>
                    <a:pt x="3078" y="1455"/>
                    <a:pt x="3064" y="1455"/>
                    <a:pt x="3049" y="1453"/>
                  </a:cubicBezTo>
                  <a:lnTo>
                    <a:pt x="1787" y="1453"/>
                  </a:lnTo>
                  <a:cubicBezTo>
                    <a:pt x="1406" y="1429"/>
                    <a:pt x="1406" y="858"/>
                    <a:pt x="1787" y="834"/>
                  </a:cubicBezTo>
                  <a:lnTo>
                    <a:pt x="3049" y="834"/>
                  </a:lnTo>
                  <a:cubicBezTo>
                    <a:pt x="3064" y="832"/>
                    <a:pt x="3078" y="832"/>
                    <a:pt x="3091" y="832"/>
                  </a:cubicBezTo>
                  <a:close/>
                  <a:moveTo>
                    <a:pt x="1" y="1"/>
                  </a:moveTo>
                  <a:lnTo>
                    <a:pt x="1" y="2287"/>
                  </a:lnTo>
                  <a:lnTo>
                    <a:pt x="4835" y="2287"/>
                  </a:lnTo>
                  <a:lnTo>
                    <a:pt x="48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47;p18">
              <a:extLst>
                <a:ext uri="{FF2B5EF4-FFF2-40B4-BE49-F238E27FC236}">
                  <a16:creationId xmlns:a16="http://schemas.microsoft.com/office/drawing/2014/main" id="{DB55A133-18F0-871C-15B0-172D644B30CC}"/>
                </a:ext>
              </a:extLst>
            </p:cNvPr>
            <p:cNvSpPr/>
            <p:nvPr/>
          </p:nvSpPr>
          <p:spPr>
            <a:xfrm>
              <a:off x="3994745" y="3687036"/>
              <a:ext cx="21199" cy="120563"/>
            </a:xfrm>
            <a:custGeom>
              <a:avLst/>
              <a:gdLst/>
              <a:ahLst/>
              <a:cxnLst/>
              <a:rect l="l" t="t" r="r" b="b"/>
              <a:pathLst>
                <a:path w="620" h="3526" extrusionOk="0">
                  <a:moveTo>
                    <a:pt x="1" y="1"/>
                  </a:moveTo>
                  <a:lnTo>
                    <a:pt x="1" y="3239"/>
                  </a:lnTo>
                  <a:cubicBezTo>
                    <a:pt x="13" y="3430"/>
                    <a:pt x="155" y="3525"/>
                    <a:pt x="301" y="3525"/>
                  </a:cubicBezTo>
                  <a:cubicBezTo>
                    <a:pt x="447" y="3525"/>
                    <a:pt x="596" y="3430"/>
                    <a:pt x="620" y="3239"/>
                  </a:cubicBezTo>
                  <a:lnTo>
                    <a:pt x="62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48;p18">
              <a:extLst>
                <a:ext uri="{FF2B5EF4-FFF2-40B4-BE49-F238E27FC236}">
                  <a16:creationId xmlns:a16="http://schemas.microsoft.com/office/drawing/2014/main" id="{415795DB-F974-F9B6-3B44-2AF970E61B1D}"/>
                </a:ext>
              </a:extLst>
            </p:cNvPr>
            <p:cNvSpPr/>
            <p:nvPr/>
          </p:nvSpPr>
          <p:spPr>
            <a:xfrm>
              <a:off x="3993924" y="3622720"/>
              <a:ext cx="37509" cy="42365"/>
            </a:xfrm>
            <a:custGeom>
              <a:avLst/>
              <a:gdLst/>
              <a:ahLst/>
              <a:cxnLst/>
              <a:rect l="l" t="t" r="r" b="b"/>
              <a:pathLst>
                <a:path w="1097" h="1239" extrusionOk="0">
                  <a:moveTo>
                    <a:pt x="334" y="0"/>
                  </a:moveTo>
                  <a:cubicBezTo>
                    <a:pt x="144" y="0"/>
                    <a:pt x="1" y="143"/>
                    <a:pt x="25" y="310"/>
                  </a:cubicBezTo>
                  <a:lnTo>
                    <a:pt x="25" y="1239"/>
                  </a:lnTo>
                  <a:lnTo>
                    <a:pt x="1049" y="1239"/>
                  </a:lnTo>
                  <a:cubicBezTo>
                    <a:pt x="1049" y="1191"/>
                    <a:pt x="1049" y="1143"/>
                    <a:pt x="1049" y="1072"/>
                  </a:cubicBezTo>
                  <a:lnTo>
                    <a:pt x="10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49;p18">
              <a:extLst>
                <a:ext uri="{FF2B5EF4-FFF2-40B4-BE49-F238E27FC236}">
                  <a16:creationId xmlns:a16="http://schemas.microsoft.com/office/drawing/2014/main" id="{E1B35257-DA0E-4397-C05B-B47FCB4488A6}"/>
                </a:ext>
              </a:extLst>
            </p:cNvPr>
            <p:cNvSpPr/>
            <p:nvPr/>
          </p:nvSpPr>
          <p:spPr>
            <a:xfrm>
              <a:off x="4252864" y="3580355"/>
              <a:ext cx="58674" cy="21199"/>
            </a:xfrm>
            <a:custGeom>
              <a:avLst/>
              <a:gdLst/>
              <a:ahLst/>
              <a:cxnLst/>
              <a:rect l="l" t="t" r="r" b="b"/>
              <a:pathLst>
                <a:path w="1716" h="620" extrusionOk="0">
                  <a:moveTo>
                    <a:pt x="144" y="1"/>
                  </a:moveTo>
                  <a:lnTo>
                    <a:pt x="1" y="620"/>
                  </a:lnTo>
                  <a:lnTo>
                    <a:pt x="1715" y="620"/>
                  </a:lnTo>
                  <a:lnTo>
                    <a:pt x="15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50;p18">
              <a:extLst>
                <a:ext uri="{FF2B5EF4-FFF2-40B4-BE49-F238E27FC236}">
                  <a16:creationId xmlns:a16="http://schemas.microsoft.com/office/drawing/2014/main" id="{A5409646-6298-36D8-04B1-DC3B4393CB6C}"/>
                </a:ext>
              </a:extLst>
            </p:cNvPr>
            <p:cNvSpPr/>
            <p:nvPr/>
          </p:nvSpPr>
          <p:spPr>
            <a:xfrm>
              <a:off x="4182017" y="3622720"/>
              <a:ext cx="179955" cy="42467"/>
            </a:xfrm>
            <a:custGeom>
              <a:avLst/>
              <a:gdLst/>
              <a:ahLst/>
              <a:cxnLst/>
              <a:rect l="l" t="t" r="r" b="b"/>
              <a:pathLst>
                <a:path w="5263" h="1242" extrusionOk="0">
                  <a:moveTo>
                    <a:pt x="1" y="0"/>
                  </a:moveTo>
                  <a:lnTo>
                    <a:pt x="72" y="1072"/>
                  </a:lnTo>
                  <a:cubicBezTo>
                    <a:pt x="72" y="1143"/>
                    <a:pt x="72" y="1191"/>
                    <a:pt x="72" y="1239"/>
                  </a:cubicBezTo>
                  <a:lnTo>
                    <a:pt x="4931" y="1239"/>
                  </a:lnTo>
                  <a:cubicBezTo>
                    <a:pt x="4943" y="1240"/>
                    <a:pt x="4955" y="1241"/>
                    <a:pt x="4967" y="1241"/>
                  </a:cubicBezTo>
                  <a:cubicBezTo>
                    <a:pt x="5121" y="1241"/>
                    <a:pt x="5262" y="1105"/>
                    <a:pt x="5240" y="929"/>
                  </a:cubicBezTo>
                  <a:lnTo>
                    <a:pt x="5240" y="310"/>
                  </a:lnTo>
                  <a:cubicBezTo>
                    <a:pt x="5240" y="143"/>
                    <a:pt x="5097" y="0"/>
                    <a:pt x="49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51;p18">
              <a:extLst>
                <a:ext uri="{FF2B5EF4-FFF2-40B4-BE49-F238E27FC236}">
                  <a16:creationId xmlns:a16="http://schemas.microsoft.com/office/drawing/2014/main" id="{41B3D8EA-87D2-DF7A-44EF-127D4C791609}"/>
                </a:ext>
              </a:extLst>
            </p:cNvPr>
            <p:cNvSpPr/>
            <p:nvPr/>
          </p:nvSpPr>
          <p:spPr>
            <a:xfrm>
              <a:off x="4050137" y="3533136"/>
              <a:ext cx="113211" cy="157183"/>
            </a:xfrm>
            <a:custGeom>
              <a:avLst/>
              <a:gdLst/>
              <a:ahLst/>
              <a:cxnLst/>
              <a:rect l="l" t="t" r="r" b="b"/>
              <a:pathLst>
                <a:path w="3311" h="4597" extrusionOk="0">
                  <a:moveTo>
                    <a:pt x="786" y="1"/>
                  </a:moveTo>
                  <a:cubicBezTo>
                    <a:pt x="453" y="1"/>
                    <a:pt x="191" y="263"/>
                    <a:pt x="167" y="596"/>
                  </a:cubicBezTo>
                  <a:lnTo>
                    <a:pt x="24" y="3716"/>
                  </a:lnTo>
                  <a:cubicBezTo>
                    <a:pt x="0" y="4192"/>
                    <a:pt x="381" y="4597"/>
                    <a:pt x="857" y="4597"/>
                  </a:cubicBezTo>
                  <a:lnTo>
                    <a:pt x="2453" y="4597"/>
                  </a:lnTo>
                  <a:cubicBezTo>
                    <a:pt x="2929" y="4597"/>
                    <a:pt x="3310" y="4192"/>
                    <a:pt x="3286" y="3716"/>
                  </a:cubicBezTo>
                  <a:lnTo>
                    <a:pt x="3144" y="596"/>
                  </a:lnTo>
                  <a:cubicBezTo>
                    <a:pt x="3120" y="263"/>
                    <a:pt x="2858" y="1"/>
                    <a:pt x="25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1035;p105">
            <a:extLst>
              <a:ext uri="{FF2B5EF4-FFF2-40B4-BE49-F238E27FC236}">
                <a16:creationId xmlns:a16="http://schemas.microsoft.com/office/drawing/2014/main" id="{A0E6D0D5-7249-2E8E-3BCE-A03213035FBF}"/>
              </a:ext>
            </a:extLst>
          </p:cNvPr>
          <p:cNvGrpSpPr/>
          <p:nvPr/>
        </p:nvGrpSpPr>
        <p:grpSpPr>
          <a:xfrm>
            <a:off x="1968486" y="2321055"/>
            <a:ext cx="356221" cy="354670"/>
            <a:chOff x="-13512225" y="3647075"/>
            <a:chExt cx="353675" cy="352100"/>
          </a:xfrm>
          <a:solidFill>
            <a:srgbClr val="2D2958"/>
          </a:solidFill>
        </p:grpSpPr>
        <p:sp>
          <p:nvSpPr>
            <p:cNvPr id="56" name="Google Shape;11036;p105">
              <a:extLst>
                <a:ext uri="{FF2B5EF4-FFF2-40B4-BE49-F238E27FC236}">
                  <a16:creationId xmlns:a16="http://schemas.microsoft.com/office/drawing/2014/main" id="{7491532D-7A7F-9640-0B91-9D032EF74E02}"/>
                </a:ext>
              </a:extLst>
            </p:cNvPr>
            <p:cNvSpPr/>
            <p:nvPr/>
          </p:nvSpPr>
          <p:spPr>
            <a:xfrm>
              <a:off x="-13344475" y="3876275"/>
              <a:ext cx="19725" cy="19725"/>
            </a:xfrm>
            <a:custGeom>
              <a:avLst/>
              <a:gdLst/>
              <a:ahLst/>
              <a:cxnLst/>
              <a:rect l="l" t="t" r="r" b="b"/>
              <a:pathLst>
                <a:path w="789" h="789" extrusionOk="0">
                  <a:moveTo>
                    <a:pt x="411" y="0"/>
                  </a:moveTo>
                  <a:cubicBezTo>
                    <a:pt x="190" y="0"/>
                    <a:pt x="1" y="158"/>
                    <a:pt x="1" y="379"/>
                  </a:cubicBezTo>
                  <a:cubicBezTo>
                    <a:pt x="1" y="599"/>
                    <a:pt x="190" y="788"/>
                    <a:pt x="411" y="788"/>
                  </a:cubicBezTo>
                  <a:cubicBezTo>
                    <a:pt x="600" y="788"/>
                    <a:pt x="789" y="599"/>
                    <a:pt x="789" y="379"/>
                  </a:cubicBezTo>
                  <a:cubicBezTo>
                    <a:pt x="789" y="158"/>
                    <a:pt x="600" y="0"/>
                    <a:pt x="41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1037;p105">
              <a:extLst>
                <a:ext uri="{FF2B5EF4-FFF2-40B4-BE49-F238E27FC236}">
                  <a16:creationId xmlns:a16="http://schemas.microsoft.com/office/drawing/2014/main" id="{ACD50FB1-F5A8-A5FE-2C07-4628952B1EEB}"/>
                </a:ext>
              </a:extLst>
            </p:cNvPr>
            <p:cNvSpPr/>
            <p:nvPr/>
          </p:nvSpPr>
          <p:spPr>
            <a:xfrm>
              <a:off x="-13268850" y="3854225"/>
              <a:ext cx="110300" cy="62250"/>
            </a:xfrm>
            <a:custGeom>
              <a:avLst/>
              <a:gdLst/>
              <a:ahLst/>
              <a:cxnLst/>
              <a:rect l="l" t="t" r="r" b="b"/>
              <a:pathLst>
                <a:path w="4412" h="2490" extrusionOk="0">
                  <a:moveTo>
                    <a:pt x="0" y="0"/>
                  </a:moveTo>
                  <a:cubicBezTo>
                    <a:pt x="189" y="410"/>
                    <a:pt x="284" y="788"/>
                    <a:pt x="284" y="1229"/>
                  </a:cubicBezTo>
                  <a:cubicBezTo>
                    <a:pt x="284" y="1670"/>
                    <a:pt x="158" y="2111"/>
                    <a:pt x="0" y="2489"/>
                  </a:cubicBezTo>
                  <a:lnTo>
                    <a:pt x="4411" y="2489"/>
                  </a:lnTo>
                  <a:lnTo>
                    <a:pt x="441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1038;p105">
              <a:extLst>
                <a:ext uri="{FF2B5EF4-FFF2-40B4-BE49-F238E27FC236}">
                  <a16:creationId xmlns:a16="http://schemas.microsoft.com/office/drawing/2014/main" id="{CAFE47DE-3CC0-4969-3796-8C6328AC61F8}"/>
                </a:ext>
              </a:extLst>
            </p:cNvPr>
            <p:cNvSpPr/>
            <p:nvPr/>
          </p:nvSpPr>
          <p:spPr>
            <a:xfrm>
              <a:off x="-13512225" y="3936925"/>
              <a:ext cx="353675" cy="62250"/>
            </a:xfrm>
            <a:custGeom>
              <a:avLst/>
              <a:gdLst/>
              <a:ahLst/>
              <a:cxnLst/>
              <a:rect l="l" t="t" r="r" b="b"/>
              <a:pathLst>
                <a:path w="14147" h="2490" extrusionOk="0">
                  <a:moveTo>
                    <a:pt x="63" y="0"/>
                  </a:moveTo>
                  <a:lnTo>
                    <a:pt x="63" y="1261"/>
                  </a:lnTo>
                  <a:cubicBezTo>
                    <a:pt x="0" y="1954"/>
                    <a:pt x="568" y="2489"/>
                    <a:pt x="1261" y="2489"/>
                  </a:cubicBezTo>
                  <a:lnTo>
                    <a:pt x="12886" y="2489"/>
                  </a:lnTo>
                  <a:cubicBezTo>
                    <a:pt x="13548" y="2489"/>
                    <a:pt x="14146" y="1954"/>
                    <a:pt x="14146" y="1261"/>
                  </a:cubicBezTo>
                  <a:lnTo>
                    <a:pt x="14146" y="0"/>
                  </a:lnTo>
                  <a:lnTo>
                    <a:pt x="9137" y="0"/>
                  </a:lnTo>
                  <a:cubicBezTo>
                    <a:pt x="8633" y="536"/>
                    <a:pt x="7877" y="851"/>
                    <a:pt x="7089" y="851"/>
                  </a:cubicBezTo>
                  <a:cubicBezTo>
                    <a:pt x="6301" y="851"/>
                    <a:pt x="5608" y="536"/>
                    <a:pt x="51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1039;p105">
              <a:extLst>
                <a:ext uri="{FF2B5EF4-FFF2-40B4-BE49-F238E27FC236}">
                  <a16:creationId xmlns:a16="http://schemas.microsoft.com/office/drawing/2014/main" id="{39C77933-9E22-B817-6C5E-B82A552075B0}"/>
                </a:ext>
              </a:extLst>
            </p:cNvPr>
            <p:cNvSpPr/>
            <p:nvPr/>
          </p:nvSpPr>
          <p:spPr>
            <a:xfrm>
              <a:off x="-13387000" y="3833750"/>
              <a:ext cx="104775" cy="104775"/>
            </a:xfrm>
            <a:custGeom>
              <a:avLst/>
              <a:gdLst/>
              <a:ahLst/>
              <a:cxnLst/>
              <a:rect l="l" t="t" r="r" b="b"/>
              <a:pathLst>
                <a:path w="4191" h="4191" extrusionOk="0">
                  <a:moveTo>
                    <a:pt x="2080" y="819"/>
                  </a:moveTo>
                  <a:cubicBezTo>
                    <a:pt x="2773" y="819"/>
                    <a:pt x="3340" y="1386"/>
                    <a:pt x="3340" y="2048"/>
                  </a:cubicBezTo>
                  <a:cubicBezTo>
                    <a:pt x="3340" y="2710"/>
                    <a:pt x="2773" y="3308"/>
                    <a:pt x="2080" y="3308"/>
                  </a:cubicBezTo>
                  <a:cubicBezTo>
                    <a:pt x="1418" y="3308"/>
                    <a:pt x="820" y="2773"/>
                    <a:pt x="820" y="2048"/>
                  </a:cubicBezTo>
                  <a:cubicBezTo>
                    <a:pt x="820" y="1355"/>
                    <a:pt x="1387" y="819"/>
                    <a:pt x="2080" y="819"/>
                  </a:cubicBezTo>
                  <a:close/>
                  <a:moveTo>
                    <a:pt x="2080" y="0"/>
                  </a:moveTo>
                  <a:cubicBezTo>
                    <a:pt x="946" y="0"/>
                    <a:pt x="1" y="945"/>
                    <a:pt x="1" y="2080"/>
                  </a:cubicBezTo>
                  <a:cubicBezTo>
                    <a:pt x="1" y="3214"/>
                    <a:pt x="946" y="4190"/>
                    <a:pt x="2080" y="4190"/>
                  </a:cubicBezTo>
                  <a:cubicBezTo>
                    <a:pt x="3246" y="4190"/>
                    <a:pt x="4191" y="3245"/>
                    <a:pt x="4191" y="2080"/>
                  </a:cubicBezTo>
                  <a:cubicBezTo>
                    <a:pt x="4191" y="945"/>
                    <a:pt x="3183" y="0"/>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1040;p105">
              <a:extLst>
                <a:ext uri="{FF2B5EF4-FFF2-40B4-BE49-F238E27FC236}">
                  <a16:creationId xmlns:a16="http://schemas.microsoft.com/office/drawing/2014/main" id="{6B24C394-AF88-3A51-AB4E-0A6ABCAEDFFF}"/>
                </a:ext>
              </a:extLst>
            </p:cNvPr>
            <p:cNvSpPr/>
            <p:nvPr/>
          </p:nvSpPr>
          <p:spPr>
            <a:xfrm>
              <a:off x="-13512225" y="3855000"/>
              <a:ext cx="111875" cy="62250"/>
            </a:xfrm>
            <a:custGeom>
              <a:avLst/>
              <a:gdLst/>
              <a:ahLst/>
              <a:cxnLst/>
              <a:rect l="l" t="t" r="r" b="b"/>
              <a:pathLst>
                <a:path w="4475" h="2490" extrusionOk="0">
                  <a:moveTo>
                    <a:pt x="0" y="1"/>
                  </a:moveTo>
                  <a:lnTo>
                    <a:pt x="0" y="2490"/>
                  </a:lnTo>
                  <a:lnTo>
                    <a:pt x="4474" y="2490"/>
                  </a:lnTo>
                  <a:cubicBezTo>
                    <a:pt x="4317" y="2112"/>
                    <a:pt x="4191" y="1671"/>
                    <a:pt x="4191" y="1230"/>
                  </a:cubicBezTo>
                  <a:cubicBezTo>
                    <a:pt x="4191" y="788"/>
                    <a:pt x="4317" y="379"/>
                    <a:pt x="447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1041;p105">
              <a:extLst>
                <a:ext uri="{FF2B5EF4-FFF2-40B4-BE49-F238E27FC236}">
                  <a16:creationId xmlns:a16="http://schemas.microsoft.com/office/drawing/2014/main" id="{9CCE1E11-47BE-B1CB-15B6-2427F6652FBA}"/>
                </a:ext>
              </a:extLst>
            </p:cNvPr>
            <p:cNvSpPr/>
            <p:nvPr/>
          </p:nvSpPr>
          <p:spPr>
            <a:xfrm>
              <a:off x="-13490175" y="3730575"/>
              <a:ext cx="62250" cy="40975"/>
            </a:xfrm>
            <a:custGeom>
              <a:avLst/>
              <a:gdLst/>
              <a:ahLst/>
              <a:cxnLst/>
              <a:rect l="l" t="t" r="r" b="b"/>
              <a:pathLst>
                <a:path w="2490" h="1639" extrusionOk="0">
                  <a:moveTo>
                    <a:pt x="1261" y="0"/>
                  </a:moveTo>
                  <a:cubicBezTo>
                    <a:pt x="536" y="0"/>
                    <a:pt x="1" y="536"/>
                    <a:pt x="1" y="1260"/>
                  </a:cubicBezTo>
                  <a:lnTo>
                    <a:pt x="1" y="1638"/>
                  </a:lnTo>
                  <a:lnTo>
                    <a:pt x="2489" y="1638"/>
                  </a:lnTo>
                  <a:lnTo>
                    <a:pt x="2489" y="1260"/>
                  </a:lnTo>
                  <a:cubicBezTo>
                    <a:pt x="2489" y="599"/>
                    <a:pt x="1922" y="0"/>
                    <a:pt x="126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1042;p105">
              <a:extLst>
                <a:ext uri="{FF2B5EF4-FFF2-40B4-BE49-F238E27FC236}">
                  <a16:creationId xmlns:a16="http://schemas.microsoft.com/office/drawing/2014/main" id="{824DFBDA-7F3F-FF5A-E8AC-C0D4CA75458F}"/>
                </a:ext>
              </a:extLst>
            </p:cNvPr>
            <p:cNvSpPr/>
            <p:nvPr/>
          </p:nvSpPr>
          <p:spPr>
            <a:xfrm>
              <a:off x="-13241275" y="3730575"/>
              <a:ext cx="62225" cy="40975"/>
            </a:xfrm>
            <a:custGeom>
              <a:avLst/>
              <a:gdLst/>
              <a:ahLst/>
              <a:cxnLst/>
              <a:rect l="l" t="t" r="r" b="b"/>
              <a:pathLst>
                <a:path w="2489" h="1639" extrusionOk="0">
                  <a:moveTo>
                    <a:pt x="1260" y="0"/>
                  </a:moveTo>
                  <a:cubicBezTo>
                    <a:pt x="599" y="0"/>
                    <a:pt x="0" y="536"/>
                    <a:pt x="0" y="1260"/>
                  </a:cubicBezTo>
                  <a:lnTo>
                    <a:pt x="0" y="1638"/>
                  </a:lnTo>
                  <a:lnTo>
                    <a:pt x="2489" y="1638"/>
                  </a:lnTo>
                  <a:lnTo>
                    <a:pt x="2489" y="1260"/>
                  </a:lnTo>
                  <a:cubicBezTo>
                    <a:pt x="2489" y="599"/>
                    <a:pt x="1922" y="0"/>
                    <a:pt x="126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1043;p105">
              <a:extLst>
                <a:ext uri="{FF2B5EF4-FFF2-40B4-BE49-F238E27FC236}">
                  <a16:creationId xmlns:a16="http://schemas.microsoft.com/office/drawing/2014/main" id="{882F0758-881C-570C-5629-8866D3AE35D5}"/>
                </a:ext>
              </a:extLst>
            </p:cNvPr>
            <p:cNvSpPr/>
            <p:nvPr/>
          </p:nvSpPr>
          <p:spPr>
            <a:xfrm>
              <a:off x="-13427950" y="3647075"/>
              <a:ext cx="186700" cy="63025"/>
            </a:xfrm>
            <a:custGeom>
              <a:avLst/>
              <a:gdLst/>
              <a:ahLst/>
              <a:cxnLst/>
              <a:rect l="l" t="t" r="r" b="b"/>
              <a:pathLst>
                <a:path w="7468" h="2521" extrusionOk="0">
                  <a:moveTo>
                    <a:pt x="820" y="1"/>
                  </a:moveTo>
                  <a:cubicBezTo>
                    <a:pt x="347" y="1"/>
                    <a:pt x="0" y="347"/>
                    <a:pt x="0" y="820"/>
                  </a:cubicBezTo>
                  <a:lnTo>
                    <a:pt x="0" y="1670"/>
                  </a:lnTo>
                  <a:cubicBezTo>
                    <a:pt x="0" y="2143"/>
                    <a:pt x="347" y="2521"/>
                    <a:pt x="820" y="2521"/>
                  </a:cubicBezTo>
                  <a:lnTo>
                    <a:pt x="6648" y="2521"/>
                  </a:lnTo>
                  <a:cubicBezTo>
                    <a:pt x="7089" y="2521"/>
                    <a:pt x="7467" y="2143"/>
                    <a:pt x="7467" y="1670"/>
                  </a:cubicBezTo>
                  <a:lnTo>
                    <a:pt x="7467" y="820"/>
                  </a:lnTo>
                  <a:cubicBezTo>
                    <a:pt x="7467" y="347"/>
                    <a:pt x="7121" y="1"/>
                    <a:pt x="664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1044;p105">
              <a:extLst>
                <a:ext uri="{FF2B5EF4-FFF2-40B4-BE49-F238E27FC236}">
                  <a16:creationId xmlns:a16="http://schemas.microsoft.com/office/drawing/2014/main" id="{19530FF7-FF96-EEF0-B5C0-A4D29D4EEFFD}"/>
                </a:ext>
              </a:extLst>
            </p:cNvPr>
            <p:cNvSpPr/>
            <p:nvPr/>
          </p:nvSpPr>
          <p:spPr>
            <a:xfrm>
              <a:off x="-13512225" y="3773100"/>
              <a:ext cx="353675" cy="60675"/>
            </a:xfrm>
            <a:custGeom>
              <a:avLst/>
              <a:gdLst/>
              <a:ahLst/>
              <a:cxnLst/>
              <a:rect l="l" t="t" r="r" b="b"/>
              <a:pathLst>
                <a:path w="14147" h="2427" extrusionOk="0">
                  <a:moveTo>
                    <a:pt x="4726" y="0"/>
                  </a:moveTo>
                  <a:lnTo>
                    <a:pt x="4348" y="819"/>
                  </a:lnTo>
                  <a:lnTo>
                    <a:pt x="1261" y="819"/>
                  </a:lnTo>
                  <a:cubicBezTo>
                    <a:pt x="599" y="819"/>
                    <a:pt x="0" y="1355"/>
                    <a:pt x="0" y="2048"/>
                  </a:cubicBezTo>
                  <a:lnTo>
                    <a:pt x="0" y="2426"/>
                  </a:lnTo>
                  <a:lnTo>
                    <a:pt x="5041" y="2426"/>
                  </a:lnTo>
                  <a:cubicBezTo>
                    <a:pt x="5608" y="1922"/>
                    <a:pt x="6301" y="1607"/>
                    <a:pt x="7089" y="1607"/>
                  </a:cubicBezTo>
                  <a:cubicBezTo>
                    <a:pt x="7877" y="1607"/>
                    <a:pt x="8633" y="1922"/>
                    <a:pt x="9137" y="2426"/>
                  </a:cubicBezTo>
                  <a:lnTo>
                    <a:pt x="14146" y="2426"/>
                  </a:lnTo>
                  <a:lnTo>
                    <a:pt x="14146" y="2048"/>
                  </a:lnTo>
                  <a:cubicBezTo>
                    <a:pt x="14146" y="1355"/>
                    <a:pt x="13611" y="819"/>
                    <a:pt x="12886" y="819"/>
                  </a:cubicBezTo>
                  <a:lnTo>
                    <a:pt x="9830" y="819"/>
                  </a:lnTo>
                  <a:lnTo>
                    <a:pt x="942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1045;p105">
              <a:extLst>
                <a:ext uri="{FF2B5EF4-FFF2-40B4-BE49-F238E27FC236}">
                  <a16:creationId xmlns:a16="http://schemas.microsoft.com/office/drawing/2014/main" id="{A88FDDC0-3930-DC49-59D3-955D6EE3507A}"/>
                </a:ext>
              </a:extLst>
            </p:cNvPr>
            <p:cNvSpPr/>
            <p:nvPr/>
          </p:nvSpPr>
          <p:spPr>
            <a:xfrm>
              <a:off x="-13411400" y="3730575"/>
              <a:ext cx="153600" cy="20500"/>
            </a:xfrm>
            <a:custGeom>
              <a:avLst/>
              <a:gdLst/>
              <a:ahLst/>
              <a:cxnLst/>
              <a:rect l="l" t="t" r="r" b="b"/>
              <a:pathLst>
                <a:path w="6144" h="820" extrusionOk="0">
                  <a:moveTo>
                    <a:pt x="0" y="0"/>
                  </a:moveTo>
                  <a:lnTo>
                    <a:pt x="599" y="819"/>
                  </a:lnTo>
                  <a:lnTo>
                    <a:pt x="5545" y="819"/>
                  </a:lnTo>
                  <a:lnTo>
                    <a:pt x="61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6" name="Google Shape;10077;p104">
            <a:extLst>
              <a:ext uri="{FF2B5EF4-FFF2-40B4-BE49-F238E27FC236}">
                <a16:creationId xmlns:a16="http://schemas.microsoft.com/office/drawing/2014/main" id="{DF408630-416D-346F-F4D0-5B42F6C5D935}"/>
              </a:ext>
            </a:extLst>
          </p:cNvPr>
          <p:cNvSpPr/>
          <p:nvPr/>
        </p:nvSpPr>
        <p:spPr>
          <a:xfrm rot="18716170">
            <a:off x="4018089" y="3296498"/>
            <a:ext cx="353645" cy="354586"/>
          </a:xfrm>
          <a:custGeom>
            <a:avLst/>
            <a:gdLst/>
            <a:ahLst/>
            <a:cxnLst/>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4B4BBB"/>
          </a:solidFill>
          <a:ln>
            <a:solidFill>
              <a:srgbClr val="4B4BBB"/>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7" name="Google Shape;9672;p103">
            <a:extLst>
              <a:ext uri="{FF2B5EF4-FFF2-40B4-BE49-F238E27FC236}">
                <a16:creationId xmlns:a16="http://schemas.microsoft.com/office/drawing/2014/main" id="{2100B0A5-0891-A691-0AD6-E610712C9D75}"/>
              </a:ext>
            </a:extLst>
          </p:cNvPr>
          <p:cNvGrpSpPr/>
          <p:nvPr/>
        </p:nvGrpSpPr>
        <p:grpSpPr>
          <a:xfrm>
            <a:off x="8133638" y="3272192"/>
            <a:ext cx="368186" cy="366364"/>
            <a:chOff x="-62151950" y="4111775"/>
            <a:chExt cx="318225" cy="316650"/>
          </a:xfrm>
          <a:solidFill>
            <a:srgbClr val="F4D834"/>
          </a:solidFill>
        </p:grpSpPr>
        <p:sp>
          <p:nvSpPr>
            <p:cNvPr id="1348" name="Google Shape;9673;p103">
              <a:extLst>
                <a:ext uri="{FF2B5EF4-FFF2-40B4-BE49-F238E27FC236}">
                  <a16:creationId xmlns:a16="http://schemas.microsoft.com/office/drawing/2014/main" id="{F511D00B-BFD1-AAB0-6B4A-7C234066083A}"/>
                </a:ext>
              </a:extLst>
            </p:cNvPr>
            <p:cNvSpPr/>
            <p:nvPr/>
          </p:nvSpPr>
          <p:spPr>
            <a:xfrm>
              <a:off x="-62151950" y="4407925"/>
              <a:ext cx="318225" cy="20500"/>
            </a:xfrm>
            <a:custGeom>
              <a:avLst/>
              <a:gdLst/>
              <a:ahLst/>
              <a:cxnLst/>
              <a:rect l="l" t="t" r="r" b="b"/>
              <a:pathLst>
                <a:path w="12729" h="820" extrusionOk="0">
                  <a:moveTo>
                    <a:pt x="442" y="0"/>
                  </a:moveTo>
                  <a:cubicBezTo>
                    <a:pt x="221" y="0"/>
                    <a:pt x="1" y="189"/>
                    <a:pt x="1" y="441"/>
                  </a:cubicBezTo>
                  <a:cubicBezTo>
                    <a:pt x="1" y="662"/>
                    <a:pt x="221" y="819"/>
                    <a:pt x="442" y="819"/>
                  </a:cubicBezTo>
                  <a:lnTo>
                    <a:pt x="12288" y="819"/>
                  </a:lnTo>
                  <a:cubicBezTo>
                    <a:pt x="12540" y="819"/>
                    <a:pt x="12697" y="630"/>
                    <a:pt x="12697" y="441"/>
                  </a:cubicBezTo>
                  <a:cubicBezTo>
                    <a:pt x="12729" y="158"/>
                    <a:pt x="12540" y="0"/>
                    <a:pt x="12288" y="0"/>
                  </a:cubicBezTo>
                  <a:close/>
                </a:path>
              </a:pathLst>
            </a:custGeom>
            <a:grpFill/>
            <a:ln>
              <a:solidFill>
                <a:srgbClr val="F4D83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9674;p103">
              <a:extLst>
                <a:ext uri="{FF2B5EF4-FFF2-40B4-BE49-F238E27FC236}">
                  <a16:creationId xmlns:a16="http://schemas.microsoft.com/office/drawing/2014/main" id="{ACD005CA-F39A-1F51-7177-A054E17CD60C}"/>
                </a:ext>
              </a:extLst>
            </p:cNvPr>
            <p:cNvSpPr/>
            <p:nvPr/>
          </p:nvSpPr>
          <p:spPr>
            <a:xfrm>
              <a:off x="-62151950" y="4283475"/>
              <a:ext cx="84300" cy="104000"/>
            </a:xfrm>
            <a:custGeom>
              <a:avLst/>
              <a:gdLst/>
              <a:ahLst/>
              <a:cxnLst/>
              <a:rect l="l" t="t" r="r" b="b"/>
              <a:pathLst>
                <a:path w="3372" h="4160" extrusionOk="0">
                  <a:moveTo>
                    <a:pt x="1009" y="0"/>
                  </a:moveTo>
                  <a:cubicBezTo>
                    <a:pt x="442" y="0"/>
                    <a:pt x="1" y="442"/>
                    <a:pt x="1" y="1009"/>
                  </a:cubicBezTo>
                  <a:lnTo>
                    <a:pt x="1" y="3214"/>
                  </a:lnTo>
                  <a:cubicBezTo>
                    <a:pt x="64" y="3718"/>
                    <a:pt x="473" y="4159"/>
                    <a:pt x="1009" y="4159"/>
                  </a:cubicBezTo>
                  <a:lnTo>
                    <a:pt x="2363" y="4159"/>
                  </a:lnTo>
                  <a:cubicBezTo>
                    <a:pt x="2931" y="4159"/>
                    <a:pt x="3372" y="3718"/>
                    <a:pt x="3372" y="3214"/>
                  </a:cubicBezTo>
                  <a:lnTo>
                    <a:pt x="3372" y="1009"/>
                  </a:lnTo>
                  <a:cubicBezTo>
                    <a:pt x="3372" y="442"/>
                    <a:pt x="2931" y="0"/>
                    <a:pt x="2363" y="0"/>
                  </a:cubicBezTo>
                  <a:close/>
                </a:path>
              </a:pathLst>
            </a:custGeom>
            <a:grpFill/>
            <a:ln>
              <a:solidFill>
                <a:srgbClr val="F4D83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9675;p103">
              <a:extLst>
                <a:ext uri="{FF2B5EF4-FFF2-40B4-BE49-F238E27FC236}">
                  <a16:creationId xmlns:a16="http://schemas.microsoft.com/office/drawing/2014/main" id="{98AC4801-12C4-F54F-E8FC-D7DCB617BA8C}"/>
                </a:ext>
              </a:extLst>
            </p:cNvPr>
            <p:cNvSpPr/>
            <p:nvPr/>
          </p:nvSpPr>
          <p:spPr>
            <a:xfrm>
              <a:off x="-62033800" y="4111775"/>
              <a:ext cx="82725" cy="275700"/>
            </a:xfrm>
            <a:custGeom>
              <a:avLst/>
              <a:gdLst/>
              <a:ahLst/>
              <a:cxnLst/>
              <a:rect l="l" t="t" r="r" b="b"/>
              <a:pathLst>
                <a:path w="3309" h="11028" extrusionOk="0">
                  <a:moveTo>
                    <a:pt x="946" y="0"/>
                  </a:moveTo>
                  <a:cubicBezTo>
                    <a:pt x="410" y="0"/>
                    <a:pt x="0" y="410"/>
                    <a:pt x="0" y="977"/>
                  </a:cubicBezTo>
                  <a:lnTo>
                    <a:pt x="0" y="10082"/>
                  </a:lnTo>
                  <a:cubicBezTo>
                    <a:pt x="0" y="10618"/>
                    <a:pt x="441" y="11027"/>
                    <a:pt x="946" y="11027"/>
                  </a:cubicBezTo>
                  <a:lnTo>
                    <a:pt x="2332" y="11027"/>
                  </a:lnTo>
                  <a:cubicBezTo>
                    <a:pt x="2899" y="11027"/>
                    <a:pt x="3308" y="10586"/>
                    <a:pt x="3308" y="10082"/>
                  </a:cubicBezTo>
                  <a:lnTo>
                    <a:pt x="3308" y="977"/>
                  </a:lnTo>
                  <a:cubicBezTo>
                    <a:pt x="3308" y="410"/>
                    <a:pt x="2899" y="0"/>
                    <a:pt x="2332" y="0"/>
                  </a:cubicBezTo>
                  <a:close/>
                </a:path>
              </a:pathLst>
            </a:custGeom>
            <a:grpFill/>
            <a:ln>
              <a:solidFill>
                <a:srgbClr val="F4D83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9676;p103">
              <a:extLst>
                <a:ext uri="{FF2B5EF4-FFF2-40B4-BE49-F238E27FC236}">
                  <a16:creationId xmlns:a16="http://schemas.microsoft.com/office/drawing/2014/main" id="{8518F6DA-C884-B71E-DF36-D4D313ED5883}"/>
                </a:ext>
              </a:extLst>
            </p:cNvPr>
            <p:cNvSpPr/>
            <p:nvPr/>
          </p:nvSpPr>
          <p:spPr>
            <a:xfrm>
              <a:off x="-61916450" y="4200775"/>
              <a:ext cx="82725" cy="186700"/>
            </a:xfrm>
            <a:custGeom>
              <a:avLst/>
              <a:gdLst/>
              <a:ahLst/>
              <a:cxnLst/>
              <a:rect l="l" t="t" r="r" b="b"/>
              <a:pathLst>
                <a:path w="3309" h="7468" extrusionOk="0">
                  <a:moveTo>
                    <a:pt x="946" y="0"/>
                  </a:moveTo>
                  <a:cubicBezTo>
                    <a:pt x="410" y="0"/>
                    <a:pt x="1" y="442"/>
                    <a:pt x="1" y="1009"/>
                  </a:cubicBezTo>
                  <a:lnTo>
                    <a:pt x="1" y="6522"/>
                  </a:lnTo>
                  <a:cubicBezTo>
                    <a:pt x="1" y="7058"/>
                    <a:pt x="442" y="7467"/>
                    <a:pt x="946" y="7467"/>
                  </a:cubicBezTo>
                  <a:lnTo>
                    <a:pt x="2332" y="7467"/>
                  </a:lnTo>
                  <a:cubicBezTo>
                    <a:pt x="2868" y="7467"/>
                    <a:pt x="3309" y="7026"/>
                    <a:pt x="3309" y="6522"/>
                  </a:cubicBezTo>
                  <a:lnTo>
                    <a:pt x="3309" y="1009"/>
                  </a:lnTo>
                  <a:cubicBezTo>
                    <a:pt x="3309" y="442"/>
                    <a:pt x="2868" y="0"/>
                    <a:pt x="2332" y="0"/>
                  </a:cubicBezTo>
                  <a:close/>
                </a:path>
              </a:pathLst>
            </a:custGeom>
            <a:grpFill/>
            <a:ln>
              <a:solidFill>
                <a:srgbClr val="F4D83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8733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History of OEE</a:t>
            </a:r>
            <a:endParaRPr dirty="0"/>
          </a:p>
        </p:txBody>
      </p:sp>
      <p:sp>
        <p:nvSpPr>
          <p:cNvPr id="3" name="Google Shape;1365;p42">
            <a:extLst>
              <a:ext uri="{FF2B5EF4-FFF2-40B4-BE49-F238E27FC236}">
                <a16:creationId xmlns:a16="http://schemas.microsoft.com/office/drawing/2014/main" id="{1BF54EA1-0765-B40D-5D7F-05BA4F39B292}"/>
              </a:ext>
            </a:extLst>
          </p:cNvPr>
          <p:cNvSpPr txBox="1">
            <a:spLocks/>
          </p:cNvSpPr>
          <p:nvPr/>
        </p:nvSpPr>
        <p:spPr>
          <a:xfrm>
            <a:off x="1690522" y="1925892"/>
            <a:ext cx="7626300" cy="114555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algn="l"/>
            <a:r>
              <a:rPr lang="en-PH" sz="3200" b="0" dirty="0"/>
              <a:t>Why was OEE needed in the </a:t>
            </a:r>
          </a:p>
          <a:p>
            <a:r>
              <a:rPr lang="en-PH" sz="3200" b="0" dirty="0"/>
              <a:t>first place?</a:t>
            </a:r>
          </a:p>
        </p:txBody>
      </p:sp>
    </p:spTree>
    <p:extLst>
      <p:ext uri="{BB962C8B-B14F-4D97-AF65-F5344CB8AC3E}">
        <p14:creationId xmlns:p14="http://schemas.microsoft.com/office/powerpoint/2010/main" val="1478069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History of OEE</a:t>
            </a:r>
            <a:endParaRPr dirty="0"/>
          </a:p>
        </p:txBody>
      </p:sp>
      <p:graphicFrame>
        <p:nvGraphicFramePr>
          <p:cNvPr id="5" name="Table 5">
            <a:extLst>
              <a:ext uri="{FF2B5EF4-FFF2-40B4-BE49-F238E27FC236}">
                <a16:creationId xmlns:a16="http://schemas.microsoft.com/office/drawing/2014/main" id="{E1D0FC59-68A2-6225-FD44-892C34872263}"/>
              </a:ext>
            </a:extLst>
          </p:cNvPr>
          <p:cNvGraphicFramePr>
            <a:graphicFrameLocks noGrp="1"/>
          </p:cNvGraphicFramePr>
          <p:nvPr>
            <p:extLst>
              <p:ext uri="{D42A27DB-BD31-4B8C-83A1-F6EECF244321}">
                <p14:modId xmlns:p14="http://schemas.microsoft.com/office/powerpoint/2010/main" val="4048843357"/>
              </p:ext>
            </p:extLst>
          </p:nvPr>
        </p:nvGraphicFramePr>
        <p:xfrm>
          <a:off x="476594" y="1447178"/>
          <a:ext cx="7503157" cy="364998"/>
        </p:xfrm>
        <a:graphic>
          <a:graphicData uri="http://schemas.openxmlformats.org/drawingml/2006/table">
            <a:tbl>
              <a:tblPr firstRow="1" bandRow="1">
                <a:tableStyleId>{26C03B15-C5E5-4B9E-B500-F9CE1C6248C8}</a:tableStyleId>
              </a:tblPr>
              <a:tblGrid>
                <a:gridCol w="6013938">
                  <a:extLst>
                    <a:ext uri="{9D8B030D-6E8A-4147-A177-3AD203B41FA5}">
                      <a16:colId xmlns:a16="http://schemas.microsoft.com/office/drawing/2014/main" val="3533462078"/>
                    </a:ext>
                  </a:extLst>
                </a:gridCol>
                <a:gridCol w="1489219">
                  <a:extLst>
                    <a:ext uri="{9D8B030D-6E8A-4147-A177-3AD203B41FA5}">
                      <a16:colId xmlns:a16="http://schemas.microsoft.com/office/drawing/2014/main" val="1933340505"/>
                    </a:ext>
                  </a:extLst>
                </a:gridCol>
              </a:tblGrid>
              <a:tr h="364998">
                <a:tc>
                  <a:txBody>
                    <a:bodyPr/>
                    <a:lstStyle/>
                    <a:p>
                      <a:pPr algn="ctr"/>
                      <a:r>
                        <a:rPr lang="en-PH" dirty="0"/>
                        <a:t>RUNS 90 HRS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PH" dirty="0"/>
                        <a:t>STOPS 10 HRS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781467429"/>
                  </a:ext>
                </a:extLst>
              </a:tr>
            </a:tbl>
          </a:graphicData>
        </a:graphic>
      </p:graphicFrame>
      <p:sp>
        <p:nvSpPr>
          <p:cNvPr id="6" name="Google Shape;1365;p42">
            <a:extLst>
              <a:ext uri="{FF2B5EF4-FFF2-40B4-BE49-F238E27FC236}">
                <a16:creationId xmlns:a16="http://schemas.microsoft.com/office/drawing/2014/main" id="{209587B7-F75F-EC7E-0360-6A282B545346}"/>
              </a:ext>
            </a:extLst>
          </p:cNvPr>
          <p:cNvSpPr txBox="1">
            <a:spLocks/>
          </p:cNvSpPr>
          <p:nvPr/>
        </p:nvSpPr>
        <p:spPr>
          <a:xfrm>
            <a:off x="-145313" y="982113"/>
            <a:ext cx="6745618"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r>
              <a:rPr lang="en-PH" sz="1800" i="1" dirty="0"/>
              <a:t>Situation A – 10 </a:t>
            </a:r>
            <a:r>
              <a:rPr lang="en-PH" sz="1800" i="1" dirty="0" err="1"/>
              <a:t>hr</a:t>
            </a:r>
            <a:r>
              <a:rPr lang="en-PH" sz="1800" i="1" dirty="0"/>
              <a:t> breakdown, after every 90 </a:t>
            </a:r>
            <a:r>
              <a:rPr lang="en-PH" sz="1800" i="1" dirty="0" err="1"/>
              <a:t>hrs</a:t>
            </a:r>
            <a:endParaRPr lang="en-PH" sz="1800" i="1" dirty="0"/>
          </a:p>
        </p:txBody>
      </p:sp>
      <p:cxnSp>
        <p:nvCxnSpPr>
          <p:cNvPr id="10" name="Straight Arrow Connector 9">
            <a:extLst>
              <a:ext uri="{FF2B5EF4-FFF2-40B4-BE49-F238E27FC236}">
                <a16:creationId xmlns:a16="http://schemas.microsoft.com/office/drawing/2014/main" id="{B26D43E6-8FCF-5665-B0BF-04C43FD7617C}"/>
              </a:ext>
            </a:extLst>
          </p:cNvPr>
          <p:cNvCxnSpPr>
            <a:cxnSpLocks/>
          </p:cNvCxnSpPr>
          <p:nvPr/>
        </p:nvCxnSpPr>
        <p:spPr>
          <a:xfrm>
            <a:off x="476595" y="1956011"/>
            <a:ext cx="75031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Google Shape;1365;p42">
            <a:extLst>
              <a:ext uri="{FF2B5EF4-FFF2-40B4-BE49-F238E27FC236}">
                <a16:creationId xmlns:a16="http://schemas.microsoft.com/office/drawing/2014/main" id="{1891DEA8-DB5C-C815-8C09-D3FF52D76892}"/>
              </a:ext>
            </a:extLst>
          </p:cNvPr>
          <p:cNvSpPr txBox="1">
            <a:spLocks/>
          </p:cNvSpPr>
          <p:nvPr/>
        </p:nvSpPr>
        <p:spPr>
          <a:xfrm>
            <a:off x="2967030" y="1824326"/>
            <a:ext cx="2306621"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r>
              <a:rPr lang="en-PH" sz="1400" i="1" dirty="0"/>
              <a:t>Total: 100 </a:t>
            </a:r>
            <a:r>
              <a:rPr lang="en-PH" sz="1400" i="1" dirty="0" err="1"/>
              <a:t>hrs</a:t>
            </a:r>
            <a:endParaRPr lang="en-PH" sz="1400" i="1" dirty="0"/>
          </a:p>
        </p:txBody>
      </p:sp>
      <p:sp>
        <p:nvSpPr>
          <p:cNvPr id="13" name="Google Shape;1365;p42">
            <a:extLst>
              <a:ext uri="{FF2B5EF4-FFF2-40B4-BE49-F238E27FC236}">
                <a16:creationId xmlns:a16="http://schemas.microsoft.com/office/drawing/2014/main" id="{A7939E39-67C0-B808-F3EB-1E9EE809838A}"/>
              </a:ext>
            </a:extLst>
          </p:cNvPr>
          <p:cNvSpPr txBox="1">
            <a:spLocks/>
          </p:cNvSpPr>
          <p:nvPr/>
        </p:nvSpPr>
        <p:spPr>
          <a:xfrm>
            <a:off x="-551713" y="2956970"/>
            <a:ext cx="6745618"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r>
              <a:rPr lang="en-PH" sz="1800" i="1" dirty="0"/>
              <a:t>Situation B – 1 </a:t>
            </a:r>
            <a:r>
              <a:rPr lang="en-PH" sz="1800" i="1" dirty="0" err="1"/>
              <a:t>hr</a:t>
            </a:r>
            <a:r>
              <a:rPr lang="en-PH" sz="1800" i="1" dirty="0"/>
              <a:t> breakdown, every 9 </a:t>
            </a:r>
            <a:r>
              <a:rPr lang="en-PH" sz="1800" i="1" dirty="0" err="1"/>
              <a:t>hrs</a:t>
            </a:r>
            <a:endParaRPr lang="en-PH" sz="1800" i="1" dirty="0"/>
          </a:p>
        </p:txBody>
      </p:sp>
      <p:pic>
        <p:nvPicPr>
          <p:cNvPr id="25" name="Picture 24">
            <a:extLst>
              <a:ext uri="{FF2B5EF4-FFF2-40B4-BE49-F238E27FC236}">
                <a16:creationId xmlns:a16="http://schemas.microsoft.com/office/drawing/2014/main" id="{9927FFFF-E0D5-5007-7AA8-F53227A274FB}"/>
              </a:ext>
            </a:extLst>
          </p:cNvPr>
          <p:cNvPicPr>
            <a:picLocks noChangeAspect="1"/>
          </p:cNvPicPr>
          <p:nvPr/>
        </p:nvPicPr>
        <p:blipFill>
          <a:blip r:embed="rId3"/>
          <a:stretch>
            <a:fillRect/>
          </a:stretch>
        </p:blipFill>
        <p:spPr>
          <a:xfrm>
            <a:off x="476595" y="3403801"/>
            <a:ext cx="7503156" cy="395381"/>
          </a:xfrm>
          <a:prstGeom prst="rect">
            <a:avLst/>
          </a:prstGeom>
        </p:spPr>
      </p:pic>
      <p:cxnSp>
        <p:nvCxnSpPr>
          <p:cNvPr id="26" name="Straight Arrow Connector 25">
            <a:extLst>
              <a:ext uri="{FF2B5EF4-FFF2-40B4-BE49-F238E27FC236}">
                <a16:creationId xmlns:a16="http://schemas.microsoft.com/office/drawing/2014/main" id="{2260E327-A352-09C5-6984-B71A8A97E75F}"/>
              </a:ext>
            </a:extLst>
          </p:cNvPr>
          <p:cNvCxnSpPr>
            <a:cxnSpLocks/>
          </p:cNvCxnSpPr>
          <p:nvPr/>
        </p:nvCxnSpPr>
        <p:spPr>
          <a:xfrm>
            <a:off x="476595" y="3902872"/>
            <a:ext cx="75031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Google Shape;1365;p42">
            <a:extLst>
              <a:ext uri="{FF2B5EF4-FFF2-40B4-BE49-F238E27FC236}">
                <a16:creationId xmlns:a16="http://schemas.microsoft.com/office/drawing/2014/main" id="{1B389C3F-EF8C-76C7-695F-EE56A3523124}"/>
              </a:ext>
            </a:extLst>
          </p:cNvPr>
          <p:cNvSpPr txBox="1">
            <a:spLocks/>
          </p:cNvSpPr>
          <p:nvPr/>
        </p:nvSpPr>
        <p:spPr>
          <a:xfrm>
            <a:off x="2967030" y="3771187"/>
            <a:ext cx="2306621"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r>
              <a:rPr lang="en-PH" sz="1400" i="1" dirty="0"/>
              <a:t>Total: 100 </a:t>
            </a:r>
            <a:r>
              <a:rPr lang="en-PH" sz="1400" i="1" dirty="0" err="1"/>
              <a:t>hrs</a:t>
            </a:r>
            <a:endParaRPr lang="en-PH" sz="1400" i="1" dirty="0"/>
          </a:p>
        </p:txBody>
      </p:sp>
    </p:spTree>
    <p:extLst>
      <p:ext uri="{BB962C8B-B14F-4D97-AF65-F5344CB8AC3E}">
        <p14:creationId xmlns:p14="http://schemas.microsoft.com/office/powerpoint/2010/main" val="194722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4"/>
        <p:cNvGrpSpPr/>
        <p:nvPr/>
      </p:nvGrpSpPr>
      <p:grpSpPr>
        <a:xfrm>
          <a:off x="0" y="0"/>
          <a:ext cx="0" cy="0"/>
          <a:chOff x="0" y="0"/>
          <a:chExt cx="0" cy="0"/>
        </a:xfrm>
      </p:grpSpPr>
      <p:sp>
        <p:nvSpPr>
          <p:cNvPr id="1365" name="Google Shape;1365;p42"/>
          <p:cNvSpPr txBox="1">
            <a:spLocks noGrp="1"/>
          </p:cNvSpPr>
          <p:nvPr>
            <p:ph type="title"/>
          </p:nvPr>
        </p:nvSpPr>
        <p:spPr>
          <a:xfrm>
            <a:off x="353452" y="381192"/>
            <a:ext cx="7626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What is OEE</a:t>
            </a:r>
            <a:endParaRPr dirty="0"/>
          </a:p>
        </p:txBody>
      </p:sp>
      <p:sp>
        <p:nvSpPr>
          <p:cNvPr id="4" name="Google Shape;1365;p42">
            <a:extLst>
              <a:ext uri="{FF2B5EF4-FFF2-40B4-BE49-F238E27FC236}">
                <a16:creationId xmlns:a16="http://schemas.microsoft.com/office/drawing/2014/main" id="{06DF3E74-68C7-34AC-7419-2FDBDDEA1875}"/>
              </a:ext>
            </a:extLst>
          </p:cNvPr>
          <p:cNvSpPr txBox="1">
            <a:spLocks/>
          </p:cNvSpPr>
          <p:nvPr/>
        </p:nvSpPr>
        <p:spPr>
          <a:xfrm>
            <a:off x="465738" y="989751"/>
            <a:ext cx="6152775" cy="31639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600"/>
              <a:buFont typeface="Montserrat"/>
              <a:buNone/>
              <a:defRPr sz="26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2pPr>
            <a:lvl3pPr marR="0" lvl="2"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3pPr>
            <a:lvl4pPr marR="0" lvl="3"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4pPr>
            <a:lvl5pPr marR="0" lvl="4"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5pPr>
            <a:lvl6pPr marR="0" lvl="5"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6pPr>
            <a:lvl7pPr marR="0" lvl="6"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7pPr>
            <a:lvl8pPr marR="0" lvl="7"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8pPr>
            <a:lvl9pPr marR="0" lvl="8" algn="ctr" rtl="0">
              <a:lnSpc>
                <a:spcPct val="100000"/>
              </a:lnSpc>
              <a:spcBef>
                <a:spcPts val="0"/>
              </a:spcBef>
              <a:spcAft>
                <a:spcPts val="0"/>
              </a:spcAft>
              <a:buClr>
                <a:schemeClr val="accent5"/>
              </a:buClr>
              <a:buSzPts val="2600"/>
              <a:buFont typeface="Montserrat"/>
              <a:buNone/>
              <a:defRPr sz="2600" b="1" i="0" u="none" strike="noStrike" cap="none">
                <a:solidFill>
                  <a:schemeClr val="accent5"/>
                </a:solidFill>
                <a:latin typeface="Montserrat"/>
                <a:ea typeface="Montserrat"/>
                <a:cs typeface="Montserrat"/>
                <a:sym typeface="Montserrat"/>
              </a:defRPr>
            </a:lvl9pPr>
          </a:lstStyle>
          <a:p>
            <a:pPr marL="457200" indent="-457200" algn="l">
              <a:buFont typeface="Arial" panose="020B0604020202020204" pitchFamily="34" charset="0"/>
              <a:buChar char="•"/>
            </a:pPr>
            <a:r>
              <a:rPr lang="en-US" sz="2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OEE (Overall Equipment Effectiveness) is both a process monitoring and process improvement tool</a:t>
            </a:r>
          </a:p>
          <a:p>
            <a:endParaRPr lang="en-US" sz="2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endParaRPr>
          </a:p>
          <a:p>
            <a:pPr marL="457200" indent="-457200" algn="l">
              <a:buFont typeface="Arial" panose="020B0604020202020204" pitchFamily="34" charset="0"/>
              <a:buChar char="•"/>
            </a:pPr>
            <a:r>
              <a:rPr lang="en-US" sz="2800" b="0" dirty="0">
                <a:ln w="0"/>
                <a:solidFill>
                  <a:srgbClr val="002060"/>
                </a:solidFill>
                <a:effectLst>
                  <a:outerShdw blurRad="38100" dist="25400" dir="5400000" algn="ctr" rotWithShape="0">
                    <a:srgbClr val="6E747A">
                      <a:alpha val="43000"/>
                    </a:srgbClr>
                  </a:outerShdw>
                </a:effectLst>
                <a:latin typeface="Montserrat" panose="00000500000000000000" pitchFamily="2" charset="0"/>
              </a:rPr>
              <a:t>A framework of measuring the efficiency of a process, line, or machine</a:t>
            </a:r>
          </a:p>
        </p:txBody>
      </p:sp>
      <p:pic>
        <p:nvPicPr>
          <p:cNvPr id="3074" name="Picture 2" descr="How to Get Started with a Process Improvement Plan? - nTask">
            <a:extLst>
              <a:ext uri="{FF2B5EF4-FFF2-40B4-BE49-F238E27FC236}">
                <a16:creationId xmlns:a16="http://schemas.microsoft.com/office/drawing/2014/main" id="{F1A32575-DB75-71EC-DB68-DE9E236B3D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26" r="14264"/>
          <a:stretch/>
        </p:blipFill>
        <p:spPr bwMode="auto">
          <a:xfrm>
            <a:off x="6550154" y="1732189"/>
            <a:ext cx="2593846" cy="15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67593"/>
      </p:ext>
    </p:extLst>
  </p:cSld>
  <p:clrMapOvr>
    <a:masterClrMapping/>
  </p:clrMapOvr>
</p:sld>
</file>

<file path=ppt/theme/theme1.xml><?xml version="1.0" encoding="utf-8"?>
<a:theme xmlns:a="http://schemas.openxmlformats.org/drawingml/2006/main" name="Manufacturing &amp; Process Consulting Toolkit by Slidesgo">
  <a:themeElements>
    <a:clrScheme name="Simple Light">
      <a:dk1>
        <a:srgbClr val="2D2958"/>
      </a:dk1>
      <a:lt1>
        <a:srgbClr val="FFFFFF"/>
      </a:lt1>
      <a:dk2>
        <a:srgbClr val="2D2958"/>
      </a:dk2>
      <a:lt2>
        <a:srgbClr val="ECECEC"/>
      </a:lt2>
      <a:accent1>
        <a:srgbClr val="2D2958"/>
      </a:accent1>
      <a:accent2>
        <a:srgbClr val="4B4BBB"/>
      </a:accent2>
      <a:accent3>
        <a:srgbClr val="9C88FA"/>
      </a:accent3>
      <a:accent4>
        <a:srgbClr val="F4D834"/>
      </a:accent4>
      <a:accent5>
        <a:srgbClr val="EDC4F2"/>
      </a:accent5>
      <a:accent6>
        <a:srgbClr val="E592F1"/>
      </a:accent6>
      <a:hlink>
        <a:srgbClr val="17152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TotalTime>
  <Words>2246</Words>
  <Application>Microsoft Office PowerPoint</Application>
  <PresentationFormat>On-screen Show (16:9)</PresentationFormat>
  <Paragraphs>196</Paragraphs>
  <Slides>42</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Montserrat SemiBold</vt:lpstr>
      <vt:lpstr>Roboto</vt:lpstr>
      <vt:lpstr>Nunito</vt:lpstr>
      <vt:lpstr>Open Sans</vt:lpstr>
      <vt:lpstr>Fira Sans Extra Condensed</vt:lpstr>
      <vt:lpstr>Raleway</vt:lpstr>
      <vt:lpstr>Arial</vt:lpstr>
      <vt:lpstr>Montserrat</vt:lpstr>
      <vt:lpstr>Manufacturing &amp; Process Consulting Toolkit by Slidesgo</vt:lpstr>
      <vt:lpstr>OVERALL  EQUIPMENT  EFFICIENCY</vt:lpstr>
      <vt:lpstr>—Peter Drucker/William Thomson</vt:lpstr>
      <vt:lpstr>Table of contents</vt:lpstr>
      <vt:lpstr>Understanding OEE</vt:lpstr>
      <vt:lpstr>History of OEE</vt:lpstr>
      <vt:lpstr>History of OEE</vt:lpstr>
      <vt:lpstr>History of OEE</vt:lpstr>
      <vt:lpstr>History of OEE</vt:lpstr>
      <vt:lpstr>What is OEE</vt:lpstr>
      <vt:lpstr>What is OEE</vt:lpstr>
      <vt:lpstr>What is OEE</vt:lpstr>
      <vt:lpstr>What is OEE</vt:lpstr>
      <vt:lpstr>OEE as a Business Tool</vt:lpstr>
      <vt:lpstr>Why use OEE</vt:lpstr>
      <vt:lpstr>Why use OEE</vt:lpstr>
      <vt:lpstr>Why use OEE</vt:lpstr>
      <vt:lpstr>Why use OEE</vt:lpstr>
      <vt:lpstr>Why use OEE</vt:lpstr>
      <vt:lpstr>Why use OEE</vt:lpstr>
      <vt:lpstr>Why use OEE</vt:lpstr>
      <vt:lpstr>Why use OEE</vt:lpstr>
      <vt:lpstr>Why use OEE</vt:lpstr>
      <vt:lpstr>OEE Calculation</vt:lpstr>
      <vt:lpstr>OEE COMPONENTS</vt:lpstr>
      <vt:lpstr>OEE COMPONENTS</vt:lpstr>
      <vt:lpstr>OEE COMPONENTS</vt:lpstr>
      <vt:lpstr>OEE CALCULATION</vt:lpstr>
      <vt:lpstr>OEE as a driver for improvement</vt:lpstr>
      <vt:lpstr>OEE ANALYSIS</vt:lpstr>
      <vt:lpstr>OEE ANALYSIS</vt:lpstr>
      <vt:lpstr>OEE ANALYSIS</vt:lpstr>
      <vt:lpstr>OEE ANALYSIS</vt:lpstr>
      <vt:lpstr>OEE ANALYSIS</vt:lpstr>
      <vt:lpstr>OEE IMPROVEMENT</vt:lpstr>
      <vt:lpstr>OEE IMPROVEMENT</vt:lpstr>
      <vt:lpstr>OEE IMPROVEMENT</vt:lpstr>
      <vt:lpstr>OEE IMPROVEMENT</vt:lpstr>
      <vt:lpstr>OEE IMPROVEMENT</vt:lpstr>
      <vt:lpstr>OEE FINAL REMINDERS!</vt:lpstr>
      <vt:lpstr>PowerPoint Presentation</vt:lpstr>
      <vt:lpstr>PowerPoint Presentation</vt:lpstr>
      <vt:lpstr>MARK ANTHONY CARO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OVERALL  EQUIPMENT  EFFICIENCY</dc:title>
  <dc:creator>CAC - Mark Caro</dc:creator>
  <cp:lastModifiedBy>CAC-Mark Anthony</cp:lastModifiedBy>
  <cp:revision>8</cp:revision>
  <dcterms:modified xsi:type="dcterms:W3CDTF">2023-03-09T15:00:22Z</dcterms:modified>
</cp:coreProperties>
</file>