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Franklin Gothic" panose="020B0604020202020204" charset="0"/>
      <p:bold r:id="rId18"/>
    </p:embeddedFont>
    <p:embeddedFont>
      <p:font typeface="Libre Franklin Medium" panose="00000600000000000000" pitchFamily="50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9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c0552f785a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2c0552f785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c0552f785a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2c0552f785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c0552f785a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2c0552f785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c0552f785a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2c0552f785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c0552f785a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2c0552f785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c3150f4bd1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c3150f4bd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0552f785a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2c0552f785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c0552f785a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c0552f785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c0552f785a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c0552f785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c0552f785a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c0552f785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c0552f785a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2c0552f785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c0552f785a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2c0552f785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450864" y="4875379"/>
            <a:ext cx="2057400" cy="11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90262" y="1213188"/>
            <a:ext cx="81198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719" y="0"/>
            <a:ext cx="735545" cy="7355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390263" y="4331798"/>
            <a:ext cx="8118003" cy="28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390261" y="1963934"/>
            <a:ext cx="8118003" cy="13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Libre Franklin Medium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-5400000">
            <a:off x="506467" y="594478"/>
            <a:ext cx="335280" cy="567690"/>
            <a:chOff x="697976" y="480133"/>
            <a:chExt cx="335280" cy="567690"/>
          </a:xfrm>
        </p:grpSpPr>
        <p:sp>
          <p:nvSpPr>
            <p:cNvPr id="20" name="Google Shape;20;p2"/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 extrusionOk="0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/>
              <a:ahLst/>
              <a:cxnLst/>
              <a:rect l="l" t="t" r="r" b="b"/>
              <a:pathLst>
                <a:path w="335280" h="567690" extrusionOk="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2"/>
          <p:cNvSpPr txBox="1">
            <a:spLocks noGrp="1"/>
          </p:cNvSpPr>
          <p:nvPr>
            <p:ph type="subTitle" idx="2"/>
          </p:nvPr>
        </p:nvSpPr>
        <p:spPr>
          <a:xfrm>
            <a:off x="393192" y="3682657"/>
            <a:ext cx="8119872" cy="4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>
            <a:spLocks noGrp="1"/>
          </p:cNvSpPr>
          <p:nvPr>
            <p:ph type="pic" idx="2"/>
          </p:nvPr>
        </p:nvSpPr>
        <p:spPr>
          <a:xfrm>
            <a:off x="6044813" y="0"/>
            <a:ext cx="3099188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2"/>
          <p:cNvSpPr txBox="1">
            <a:spLocks noGrp="1"/>
          </p:cNvSpPr>
          <p:nvPr>
            <p:ph type="ctrTitle"/>
          </p:nvPr>
        </p:nvSpPr>
        <p:spPr>
          <a:xfrm>
            <a:off x="374904" y="1307592"/>
            <a:ext cx="5429162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subTitle" idx="1"/>
          </p:nvPr>
        </p:nvSpPr>
        <p:spPr>
          <a:xfrm>
            <a:off x="378325" y="3208371"/>
            <a:ext cx="5429163" cy="4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12"/>
          <p:cNvSpPr txBox="1">
            <a:spLocks noGrp="1"/>
          </p:cNvSpPr>
          <p:nvPr>
            <p:ph type="sldNum" idx="12"/>
          </p:nvPr>
        </p:nvSpPr>
        <p:spPr>
          <a:xfrm>
            <a:off x="3750088" y="4751196"/>
            <a:ext cx="2057400" cy="11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12"/>
          <p:cNvSpPr txBox="1">
            <a:spLocks noGrp="1"/>
          </p:cNvSpPr>
          <p:nvPr>
            <p:ph type="ftr" idx="11"/>
          </p:nvPr>
        </p:nvSpPr>
        <p:spPr>
          <a:xfrm>
            <a:off x="1399032" y="182880"/>
            <a:ext cx="27054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4" name="Google Shape;11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324" y="0"/>
            <a:ext cx="787755" cy="78775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115" name="Google Shape;115;p12"/>
          <p:cNvSpPr txBox="1">
            <a:spLocks noGrp="1"/>
          </p:cNvSpPr>
          <p:nvPr>
            <p:ph type="body" idx="3"/>
          </p:nvPr>
        </p:nvSpPr>
        <p:spPr>
          <a:xfrm>
            <a:off x="378324" y="4123467"/>
            <a:ext cx="5431536" cy="28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bg>
      <p:bgPr>
        <a:solidFill>
          <a:schemeClr val="lt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>
            <a:spLocks noGrp="1"/>
          </p:cNvSpPr>
          <p:nvPr>
            <p:ph type="pic" idx="2"/>
          </p:nvPr>
        </p:nvSpPr>
        <p:spPr>
          <a:xfrm>
            <a:off x="6044813" y="0"/>
            <a:ext cx="3099188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3"/>
          <p:cNvSpPr txBox="1">
            <a:spLocks noGrp="1"/>
          </p:cNvSpPr>
          <p:nvPr>
            <p:ph type="ctrTitle"/>
          </p:nvPr>
        </p:nvSpPr>
        <p:spPr>
          <a:xfrm>
            <a:off x="374904" y="1307592"/>
            <a:ext cx="5429162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378325" y="3208371"/>
            <a:ext cx="5429163" cy="4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ldNum" idx="12"/>
          </p:nvPr>
        </p:nvSpPr>
        <p:spPr>
          <a:xfrm>
            <a:off x="3750088" y="4751196"/>
            <a:ext cx="2057400" cy="11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ftr" idx="11"/>
          </p:nvPr>
        </p:nvSpPr>
        <p:spPr>
          <a:xfrm>
            <a:off x="1401032" y="182960"/>
            <a:ext cx="27054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body" idx="3"/>
          </p:nvPr>
        </p:nvSpPr>
        <p:spPr>
          <a:xfrm>
            <a:off x="378324" y="4123467"/>
            <a:ext cx="5431536" cy="28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63666A"/>
              </a:buClr>
              <a:buSzPts val="2400"/>
              <a:buNone/>
              <a:defRPr sz="2400">
                <a:solidFill>
                  <a:srgbClr val="63666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pic>
        <p:nvPicPr>
          <p:cNvPr id="123" name="Google Shape;12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324" y="0"/>
            <a:ext cx="787755" cy="78775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bg>
      <p:bgPr>
        <a:solidFill>
          <a:schemeClr val="dk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 txBox="1">
            <a:spLocks noGrp="1"/>
          </p:cNvSpPr>
          <p:nvPr>
            <p:ph type="sldNum" idx="12"/>
          </p:nvPr>
        </p:nvSpPr>
        <p:spPr>
          <a:xfrm>
            <a:off x="6760447" y="476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subTitle" idx="1"/>
          </p:nvPr>
        </p:nvSpPr>
        <p:spPr>
          <a:xfrm>
            <a:off x="697976" y="3310128"/>
            <a:ext cx="8119872" cy="4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body" idx="2"/>
          </p:nvPr>
        </p:nvSpPr>
        <p:spPr>
          <a:xfrm>
            <a:off x="698500" y="2476818"/>
            <a:ext cx="8120063" cy="76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508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2"/>
              </a:buClr>
              <a:buSzPts val="4400"/>
              <a:buChar char="​"/>
              <a:defRPr sz="4400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grpSp>
        <p:nvGrpSpPr>
          <p:cNvPr id="128" name="Google Shape;128;p14"/>
          <p:cNvGrpSpPr/>
          <p:nvPr/>
        </p:nvGrpSpPr>
        <p:grpSpPr>
          <a:xfrm rot="-5400000">
            <a:off x="814181" y="1938655"/>
            <a:ext cx="335280" cy="567690"/>
            <a:chOff x="697976" y="480133"/>
            <a:chExt cx="335280" cy="567690"/>
          </a:xfrm>
        </p:grpSpPr>
        <p:sp>
          <p:nvSpPr>
            <p:cNvPr id="129" name="Google Shape;129;p14"/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 extrusionOk="0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/>
              <a:ahLst/>
              <a:cxnLst/>
              <a:rect l="l" t="t" r="r" b="b"/>
              <a:pathLst>
                <a:path w="335280" h="567690" extrusionOk="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sldNum" idx="12"/>
          </p:nvPr>
        </p:nvSpPr>
        <p:spPr>
          <a:xfrm>
            <a:off x="6760447" y="476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1"/>
          </p:nvPr>
        </p:nvSpPr>
        <p:spPr>
          <a:xfrm>
            <a:off x="697976" y="3310128"/>
            <a:ext cx="8119872" cy="4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body" idx="2"/>
          </p:nvPr>
        </p:nvSpPr>
        <p:spPr>
          <a:xfrm>
            <a:off x="694944" y="2478024"/>
            <a:ext cx="811987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508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400"/>
              <a:buChar char="​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grpSp>
        <p:nvGrpSpPr>
          <p:cNvPr id="135" name="Google Shape;135;p15"/>
          <p:cNvGrpSpPr/>
          <p:nvPr/>
        </p:nvGrpSpPr>
        <p:grpSpPr>
          <a:xfrm rot="-5400000">
            <a:off x="814181" y="1938655"/>
            <a:ext cx="335280" cy="567690"/>
            <a:chOff x="697976" y="480133"/>
            <a:chExt cx="335280" cy="567690"/>
          </a:xfrm>
        </p:grpSpPr>
        <p:sp>
          <p:nvSpPr>
            <p:cNvPr id="136" name="Google Shape;136;p15"/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 extrusionOk="0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/>
              <a:ahLst/>
              <a:cxnLst/>
              <a:rect l="l" t="t" r="r" b="b"/>
              <a:pathLst>
                <a:path w="335280" h="567690" extrusionOk="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bg>
      <p:bgPr>
        <a:solidFill>
          <a:schemeClr val="lt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>
            <a:spLocks noGrp="1"/>
          </p:cNvSpPr>
          <p:nvPr>
            <p:ph type="sldNum" idx="12"/>
          </p:nvPr>
        </p:nvSpPr>
        <p:spPr>
          <a:xfrm>
            <a:off x="6760447" y="476471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subTitle" idx="1"/>
          </p:nvPr>
        </p:nvSpPr>
        <p:spPr>
          <a:xfrm>
            <a:off x="697976" y="3310128"/>
            <a:ext cx="8119872" cy="4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body" idx="2"/>
          </p:nvPr>
        </p:nvSpPr>
        <p:spPr>
          <a:xfrm>
            <a:off x="694944" y="2478024"/>
            <a:ext cx="811987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508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400"/>
              <a:buChar char="​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grpSp>
        <p:nvGrpSpPr>
          <p:cNvPr id="142" name="Google Shape;142;p16"/>
          <p:cNvGrpSpPr/>
          <p:nvPr/>
        </p:nvGrpSpPr>
        <p:grpSpPr>
          <a:xfrm rot="-5400000">
            <a:off x="814181" y="1938655"/>
            <a:ext cx="335280" cy="567690"/>
            <a:chOff x="697976" y="480133"/>
            <a:chExt cx="335280" cy="567690"/>
          </a:xfrm>
        </p:grpSpPr>
        <p:sp>
          <p:nvSpPr>
            <p:cNvPr id="143" name="Google Shape;143;p16"/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 extrusionOk="0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/>
              <a:ahLst/>
              <a:cxnLst/>
              <a:rect l="l" t="t" r="r" b="b"/>
              <a:pathLst>
                <a:path w="335280" h="567690" extrusionOk="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>
            <a:spLocks noGrp="1"/>
          </p:cNvSpPr>
          <p:nvPr>
            <p:ph type="sldNum" idx="12"/>
          </p:nvPr>
        </p:nvSpPr>
        <p:spPr>
          <a:xfrm>
            <a:off x="6446520" y="4873752"/>
            <a:ext cx="2057400" cy="11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1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17"/>
          <p:cNvSpPr txBox="1">
            <a:spLocks noGrp="1"/>
          </p:cNvSpPr>
          <p:nvPr>
            <p:ph type="body" idx="1"/>
          </p:nvPr>
        </p:nvSpPr>
        <p:spPr>
          <a:xfrm>
            <a:off x="393192" y="1171164"/>
            <a:ext cx="4370832" cy="7940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457200" lvl="0" indent="-508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400"/>
              <a:buChar char="​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Subtitle, Content">
  <p:cSld name="1_Title, Subtitle, Conte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7616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body" idx="1"/>
          </p:nvPr>
        </p:nvSpPr>
        <p:spPr>
          <a:xfrm>
            <a:off x="393192" y="1314083"/>
            <a:ext cx="4178808" cy="299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  <a:defRPr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▶"/>
              <a:defRPr/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406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5" name="Google Shape;15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2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>
            <a:spLocks noGrp="1"/>
          </p:cNvSpPr>
          <p:nvPr>
            <p:ph type="subTitle" idx="2"/>
          </p:nvPr>
        </p:nvSpPr>
        <p:spPr>
          <a:xfrm>
            <a:off x="393192" y="736882"/>
            <a:ext cx="8357616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7" name="Google Shape;157;p18"/>
          <p:cNvSpPr>
            <a:spLocks noGrp="1"/>
          </p:cNvSpPr>
          <p:nvPr>
            <p:ph type="pic" idx="3"/>
          </p:nvPr>
        </p:nvSpPr>
        <p:spPr>
          <a:xfrm>
            <a:off x="4664075" y="1316736"/>
            <a:ext cx="1576388" cy="1576387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18"/>
          <p:cNvSpPr>
            <a:spLocks noGrp="1"/>
          </p:cNvSpPr>
          <p:nvPr>
            <p:ph type="pic" idx="4"/>
          </p:nvPr>
        </p:nvSpPr>
        <p:spPr>
          <a:xfrm>
            <a:off x="6282964" y="1316736"/>
            <a:ext cx="2467843" cy="1576387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18"/>
          <p:cNvSpPr>
            <a:spLocks noGrp="1"/>
          </p:cNvSpPr>
          <p:nvPr>
            <p:ph type="pic" idx="5"/>
          </p:nvPr>
        </p:nvSpPr>
        <p:spPr>
          <a:xfrm>
            <a:off x="7174419" y="2934145"/>
            <a:ext cx="1576388" cy="1379588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8"/>
          <p:cNvSpPr>
            <a:spLocks noGrp="1"/>
          </p:cNvSpPr>
          <p:nvPr>
            <p:ph type="pic" idx="6"/>
          </p:nvPr>
        </p:nvSpPr>
        <p:spPr>
          <a:xfrm>
            <a:off x="4664075" y="2934145"/>
            <a:ext cx="2467843" cy="13795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">
  <p:cSld name="1_Sec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5" name="Google Shape;16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1" y="4406020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 txBox="1">
            <a:spLocks noGrp="1"/>
          </p:cNvSpPr>
          <p:nvPr>
            <p:ph type="title"/>
          </p:nvPr>
        </p:nvSpPr>
        <p:spPr>
          <a:xfrm>
            <a:off x="393192" y="1282304"/>
            <a:ext cx="8117396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body" idx="1"/>
          </p:nvPr>
        </p:nvSpPr>
        <p:spPr>
          <a:xfrm>
            <a:off x="393191" y="3456500"/>
            <a:ext cx="8117395" cy="80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9928D"/>
              </a:buClr>
              <a:buSzPts val="2400"/>
              <a:buNone/>
              <a:defRPr sz="2400">
                <a:solidFill>
                  <a:srgbClr val="89928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500">
                <a:solidFill>
                  <a:srgbClr val="89928D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9928D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928D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9928D"/>
              </a:buClr>
              <a:buSzPts val="1200"/>
              <a:buNone/>
              <a:defRPr sz="1200">
                <a:solidFill>
                  <a:srgbClr val="89928D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9928D"/>
              </a:buClr>
              <a:buSzPts val="1200"/>
              <a:buNone/>
              <a:defRPr sz="1200">
                <a:solidFill>
                  <a:srgbClr val="89928D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>
                <a:solidFill>
                  <a:srgbClr val="89928D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>
                <a:solidFill>
                  <a:srgbClr val="89928D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9928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body" idx="1"/>
          </p:nvPr>
        </p:nvSpPr>
        <p:spPr>
          <a:xfrm>
            <a:off x="393191" y="1316736"/>
            <a:ext cx="260604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▶"/>
              <a:defRPr/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3" name="Google Shape;17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1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>
            <a:spLocks noGrp="1"/>
          </p:cNvSpPr>
          <p:nvPr>
            <p:ph type="body" idx="2"/>
          </p:nvPr>
        </p:nvSpPr>
        <p:spPr>
          <a:xfrm>
            <a:off x="3268979" y="1316736"/>
            <a:ext cx="260604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body" idx="3"/>
          </p:nvPr>
        </p:nvSpPr>
        <p:spPr>
          <a:xfrm>
            <a:off x="6144767" y="1316736"/>
            <a:ext cx="260604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body" idx="4"/>
          </p:nvPr>
        </p:nvSpPr>
        <p:spPr>
          <a:xfrm>
            <a:off x="393700" y="2203704"/>
            <a:ext cx="2605088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5"/>
          </p:nvPr>
        </p:nvSpPr>
        <p:spPr>
          <a:xfrm>
            <a:off x="3268979" y="2203704"/>
            <a:ext cx="2605088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body" idx="6"/>
          </p:nvPr>
        </p:nvSpPr>
        <p:spPr>
          <a:xfrm>
            <a:off x="6144258" y="2203704"/>
            <a:ext cx="2605088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6154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7"/>
          </p:nvPr>
        </p:nvSpPr>
        <p:spPr>
          <a:xfrm>
            <a:off x="393192" y="736882"/>
            <a:ext cx="8356154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1"/>
          </p:nvPr>
        </p:nvSpPr>
        <p:spPr>
          <a:xfrm>
            <a:off x="393191" y="1316736"/>
            <a:ext cx="4041648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▶"/>
              <a:defRPr/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6" name="Google Shape;18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1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>
            <a:spLocks noGrp="1"/>
          </p:cNvSpPr>
          <p:nvPr>
            <p:ph type="body" idx="2"/>
          </p:nvPr>
        </p:nvSpPr>
        <p:spPr>
          <a:xfrm>
            <a:off x="4708652" y="1316736"/>
            <a:ext cx="4041648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body" idx="3"/>
          </p:nvPr>
        </p:nvSpPr>
        <p:spPr>
          <a:xfrm>
            <a:off x="393700" y="2203704"/>
            <a:ext cx="4041648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body" idx="4"/>
          </p:nvPr>
        </p:nvSpPr>
        <p:spPr>
          <a:xfrm>
            <a:off x="4708652" y="2203704"/>
            <a:ext cx="4041648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6154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5"/>
          </p:nvPr>
        </p:nvSpPr>
        <p:spPr>
          <a:xfrm>
            <a:off x="393192" y="736882"/>
            <a:ext cx="8356154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Content">
  <p:cSld name="Title, Subtitle,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616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393192" y="1314083"/>
            <a:ext cx="8357616" cy="299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  <a:defRPr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▶"/>
              <a:defRPr/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406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2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616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2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6" name="Google Shape;196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1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 txBox="1">
            <a:spLocks noGrp="1"/>
          </p:cNvSpPr>
          <p:nvPr>
            <p:ph type="body" idx="1"/>
          </p:nvPr>
        </p:nvSpPr>
        <p:spPr>
          <a:xfrm>
            <a:off x="393700" y="2850465"/>
            <a:ext cx="1499616" cy="113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 sz="1400"/>
            </a:lvl1pPr>
            <a:lvl2pPr marL="914400" lvl="1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Char char="▶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​"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198" name="Google Shape;198;p22"/>
          <p:cNvSpPr>
            <a:spLocks noGrp="1"/>
          </p:cNvSpPr>
          <p:nvPr>
            <p:ph type="pic" idx="2"/>
          </p:nvPr>
        </p:nvSpPr>
        <p:spPr>
          <a:xfrm>
            <a:off x="393700" y="1225296"/>
            <a:ext cx="1499616" cy="1499616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2"/>
          <p:cNvSpPr txBox="1">
            <a:spLocks noGrp="1"/>
          </p:cNvSpPr>
          <p:nvPr>
            <p:ph type="body" idx="3"/>
          </p:nvPr>
        </p:nvSpPr>
        <p:spPr>
          <a:xfrm>
            <a:off x="7250684" y="2850465"/>
            <a:ext cx="1499616" cy="113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 sz="1400"/>
            </a:lvl1pPr>
            <a:lvl2pPr marL="914400" lvl="1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Char char="▶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​"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00" name="Google Shape;200;p22"/>
          <p:cNvSpPr>
            <a:spLocks noGrp="1"/>
          </p:cNvSpPr>
          <p:nvPr>
            <p:ph type="pic" idx="4"/>
          </p:nvPr>
        </p:nvSpPr>
        <p:spPr>
          <a:xfrm>
            <a:off x="7250684" y="1225296"/>
            <a:ext cx="1499616" cy="1499616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2"/>
          <p:cNvSpPr txBox="1">
            <a:spLocks noGrp="1"/>
          </p:cNvSpPr>
          <p:nvPr>
            <p:ph type="body" idx="5"/>
          </p:nvPr>
        </p:nvSpPr>
        <p:spPr>
          <a:xfrm>
            <a:off x="3822192" y="2850465"/>
            <a:ext cx="1499616" cy="113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 sz="1400"/>
            </a:lvl1pPr>
            <a:lvl2pPr marL="914400" lvl="1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Char char="▶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​"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02" name="Google Shape;202;p22"/>
          <p:cNvSpPr>
            <a:spLocks noGrp="1"/>
          </p:cNvSpPr>
          <p:nvPr>
            <p:ph type="pic" idx="6"/>
          </p:nvPr>
        </p:nvSpPr>
        <p:spPr>
          <a:xfrm>
            <a:off x="3822192" y="1225296"/>
            <a:ext cx="1499616" cy="1499616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2"/>
          <p:cNvSpPr txBox="1">
            <a:spLocks noGrp="1"/>
          </p:cNvSpPr>
          <p:nvPr>
            <p:ph type="body" idx="7"/>
          </p:nvPr>
        </p:nvSpPr>
        <p:spPr>
          <a:xfrm>
            <a:off x="5536438" y="2850465"/>
            <a:ext cx="1499616" cy="113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 sz="1400"/>
            </a:lvl1pPr>
            <a:lvl2pPr marL="914400" lvl="1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Char char="▶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​"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04" name="Google Shape;204;p22"/>
          <p:cNvSpPr>
            <a:spLocks noGrp="1"/>
          </p:cNvSpPr>
          <p:nvPr>
            <p:ph type="pic" idx="8"/>
          </p:nvPr>
        </p:nvSpPr>
        <p:spPr>
          <a:xfrm>
            <a:off x="5536438" y="1225296"/>
            <a:ext cx="1499616" cy="1499616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2"/>
          <p:cNvSpPr txBox="1">
            <a:spLocks noGrp="1"/>
          </p:cNvSpPr>
          <p:nvPr>
            <p:ph type="body" idx="9"/>
          </p:nvPr>
        </p:nvSpPr>
        <p:spPr>
          <a:xfrm>
            <a:off x="2107946" y="2850465"/>
            <a:ext cx="1499616" cy="113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 sz="1400"/>
            </a:lvl1pPr>
            <a:lvl2pPr marL="914400" lvl="1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Char char="▶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​"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06" name="Google Shape;206;p22"/>
          <p:cNvSpPr>
            <a:spLocks noGrp="1"/>
          </p:cNvSpPr>
          <p:nvPr>
            <p:ph type="pic" idx="13"/>
          </p:nvPr>
        </p:nvSpPr>
        <p:spPr>
          <a:xfrm>
            <a:off x="2107946" y="1225296"/>
            <a:ext cx="1499616" cy="1499616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22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6154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subTitle" idx="14"/>
          </p:nvPr>
        </p:nvSpPr>
        <p:spPr>
          <a:xfrm>
            <a:off x="393192" y="736882"/>
            <a:ext cx="8356154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804" y="-5622"/>
            <a:ext cx="735545" cy="73554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 txBox="1">
            <a:spLocks noGrp="1"/>
          </p:cNvSpPr>
          <p:nvPr>
            <p:ph type="ctrTitle"/>
          </p:nvPr>
        </p:nvSpPr>
        <p:spPr>
          <a:xfrm>
            <a:off x="723267" y="1991565"/>
            <a:ext cx="4678073" cy="116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ibre Franklin Medium"/>
              <a:buNone/>
              <a:defRPr sz="4400" b="1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body" idx="1"/>
          </p:nvPr>
        </p:nvSpPr>
        <p:spPr>
          <a:xfrm>
            <a:off x="6122372" y="1684522"/>
            <a:ext cx="2392977" cy="1498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400" b="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80"/>
              <a:buNone/>
              <a:defRPr sz="1600"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2"/>
          </p:nvPr>
        </p:nvSpPr>
        <p:spPr>
          <a:xfrm>
            <a:off x="723267" y="3621642"/>
            <a:ext cx="2118082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cxnSp>
        <p:nvCxnSpPr>
          <p:cNvPr id="214" name="Google Shape;214;p23"/>
          <p:cNvCxnSpPr>
            <a:stCxn id="213" idx="1"/>
          </p:cNvCxnSpPr>
          <p:nvPr/>
        </p:nvCxnSpPr>
        <p:spPr>
          <a:xfrm rot="10800000">
            <a:off x="-369333" y="3821697"/>
            <a:ext cx="109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Stat Layout ">
  <p:cSld name="Three Column Stat Layout 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>
            <a:spLocks noGrp="1"/>
          </p:cNvSpPr>
          <p:nvPr>
            <p:ph type="body" idx="1"/>
          </p:nvPr>
        </p:nvSpPr>
        <p:spPr>
          <a:xfrm>
            <a:off x="704310" y="1948048"/>
            <a:ext cx="1306682" cy="59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919"/>
              <a:buFont typeface="Arial"/>
              <a:buNone/>
              <a:defRPr sz="4125" b="1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17" name="Google Shape;217;p24"/>
          <p:cNvSpPr>
            <a:spLocks noGrp="1"/>
          </p:cNvSpPr>
          <p:nvPr>
            <p:ph type="pic" idx="2"/>
          </p:nvPr>
        </p:nvSpPr>
        <p:spPr>
          <a:xfrm>
            <a:off x="2277880" y="1682277"/>
            <a:ext cx="803881" cy="821531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18" name="Google Shape;218;p24"/>
          <p:cNvCxnSpPr/>
          <p:nvPr/>
        </p:nvCxnSpPr>
        <p:spPr>
          <a:xfrm>
            <a:off x="672385" y="2679987"/>
            <a:ext cx="2409376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24"/>
          <p:cNvSpPr txBox="1">
            <a:spLocks noGrp="1"/>
          </p:cNvSpPr>
          <p:nvPr>
            <p:ph type="body" idx="3"/>
          </p:nvPr>
        </p:nvSpPr>
        <p:spPr>
          <a:xfrm>
            <a:off x="704310" y="2864757"/>
            <a:ext cx="2377451" cy="79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body" idx="4"/>
          </p:nvPr>
        </p:nvSpPr>
        <p:spPr>
          <a:xfrm>
            <a:off x="3436853" y="1948048"/>
            <a:ext cx="1306682" cy="59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919"/>
              <a:buFont typeface="Arial"/>
              <a:buNone/>
              <a:defRPr sz="4125" b="1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21" name="Google Shape;221;p24"/>
          <p:cNvSpPr>
            <a:spLocks noGrp="1"/>
          </p:cNvSpPr>
          <p:nvPr>
            <p:ph type="pic" idx="5"/>
          </p:nvPr>
        </p:nvSpPr>
        <p:spPr>
          <a:xfrm>
            <a:off x="5010423" y="1682277"/>
            <a:ext cx="803881" cy="821531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22" name="Google Shape;222;p24"/>
          <p:cNvCxnSpPr/>
          <p:nvPr/>
        </p:nvCxnSpPr>
        <p:spPr>
          <a:xfrm>
            <a:off x="3404928" y="2679987"/>
            <a:ext cx="2409376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3" name="Google Shape;223;p24"/>
          <p:cNvSpPr txBox="1">
            <a:spLocks noGrp="1"/>
          </p:cNvSpPr>
          <p:nvPr>
            <p:ph type="body" idx="6"/>
          </p:nvPr>
        </p:nvSpPr>
        <p:spPr>
          <a:xfrm>
            <a:off x="3436853" y="2864757"/>
            <a:ext cx="2377451" cy="79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7"/>
          </p:nvPr>
        </p:nvSpPr>
        <p:spPr>
          <a:xfrm>
            <a:off x="6169397" y="1948048"/>
            <a:ext cx="1306682" cy="59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919"/>
              <a:buFont typeface="Arial"/>
              <a:buNone/>
              <a:defRPr sz="4125" b="1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>
            <a:spLocks noGrp="1"/>
          </p:cNvSpPr>
          <p:nvPr>
            <p:ph type="pic" idx="8"/>
          </p:nvPr>
        </p:nvSpPr>
        <p:spPr>
          <a:xfrm>
            <a:off x="7742967" y="1682277"/>
            <a:ext cx="803881" cy="821531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26" name="Google Shape;226;p24"/>
          <p:cNvCxnSpPr/>
          <p:nvPr/>
        </p:nvCxnSpPr>
        <p:spPr>
          <a:xfrm>
            <a:off x="6137472" y="2679987"/>
            <a:ext cx="2409376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7" name="Google Shape;227;p24"/>
          <p:cNvSpPr txBox="1">
            <a:spLocks noGrp="1"/>
          </p:cNvSpPr>
          <p:nvPr>
            <p:ph type="body" idx="9"/>
          </p:nvPr>
        </p:nvSpPr>
        <p:spPr>
          <a:xfrm>
            <a:off x="6169397" y="2864757"/>
            <a:ext cx="2377451" cy="79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1" name="Google Shape;23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2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6154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13"/>
          </p:nvPr>
        </p:nvSpPr>
        <p:spPr>
          <a:xfrm>
            <a:off x="393192" y="736882"/>
            <a:ext cx="8356154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 Icon Layout">
  <p:cSld name="Four Column Icon Layou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Google Shape;235;p25"/>
          <p:cNvCxnSpPr/>
          <p:nvPr/>
        </p:nvCxnSpPr>
        <p:spPr>
          <a:xfrm>
            <a:off x="1901902" y="2191395"/>
            <a:ext cx="5333261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6" name="Google Shape;236;p25"/>
          <p:cNvSpPr/>
          <p:nvPr/>
        </p:nvSpPr>
        <p:spPr>
          <a:xfrm>
            <a:off x="945609" y="1538054"/>
            <a:ext cx="1306682" cy="130668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5"/>
          <p:cNvSpPr>
            <a:spLocks noGrp="1"/>
          </p:cNvSpPr>
          <p:nvPr>
            <p:ph type="pic" idx="2"/>
          </p:nvPr>
        </p:nvSpPr>
        <p:spPr>
          <a:xfrm>
            <a:off x="1155545" y="1733763"/>
            <a:ext cx="886809" cy="916969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25"/>
          <p:cNvSpPr txBox="1">
            <a:spLocks noGrp="1"/>
          </p:cNvSpPr>
          <p:nvPr>
            <p:ph type="body" idx="1"/>
          </p:nvPr>
        </p:nvSpPr>
        <p:spPr>
          <a:xfrm>
            <a:off x="714375" y="3058998"/>
            <a:ext cx="1769150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/>
          <p:nvPr/>
        </p:nvSpPr>
        <p:spPr>
          <a:xfrm>
            <a:off x="2951872" y="1538054"/>
            <a:ext cx="1306682" cy="130668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5"/>
          <p:cNvSpPr>
            <a:spLocks noGrp="1"/>
          </p:cNvSpPr>
          <p:nvPr>
            <p:ph type="pic" idx="3"/>
          </p:nvPr>
        </p:nvSpPr>
        <p:spPr>
          <a:xfrm>
            <a:off x="3166347" y="1710648"/>
            <a:ext cx="886809" cy="916969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5"/>
          <p:cNvSpPr txBox="1">
            <a:spLocks noGrp="1"/>
          </p:cNvSpPr>
          <p:nvPr>
            <p:ph type="body" idx="4"/>
          </p:nvPr>
        </p:nvSpPr>
        <p:spPr>
          <a:xfrm>
            <a:off x="2720638" y="3058998"/>
            <a:ext cx="1769150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42" name="Google Shape;242;p25"/>
          <p:cNvSpPr/>
          <p:nvPr/>
        </p:nvSpPr>
        <p:spPr>
          <a:xfrm>
            <a:off x="4885447" y="1538054"/>
            <a:ext cx="1306682" cy="130668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5"/>
          <p:cNvSpPr>
            <a:spLocks noGrp="1"/>
          </p:cNvSpPr>
          <p:nvPr>
            <p:ph type="pic" idx="5"/>
          </p:nvPr>
        </p:nvSpPr>
        <p:spPr>
          <a:xfrm>
            <a:off x="5095383" y="1732479"/>
            <a:ext cx="886809" cy="916969"/>
          </a:xfrm>
          <a:prstGeom prst="rect">
            <a:avLst/>
          </a:prstGeom>
          <a:noFill/>
          <a:ln>
            <a:noFill/>
          </a:ln>
        </p:spPr>
      </p:sp>
      <p:sp>
        <p:nvSpPr>
          <p:cNvPr id="244" name="Google Shape;244;p25"/>
          <p:cNvSpPr txBox="1">
            <a:spLocks noGrp="1"/>
          </p:cNvSpPr>
          <p:nvPr>
            <p:ph type="body" idx="6"/>
          </p:nvPr>
        </p:nvSpPr>
        <p:spPr>
          <a:xfrm>
            <a:off x="4654213" y="3058998"/>
            <a:ext cx="1769150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>
            <a:off x="6891709" y="1533849"/>
            <a:ext cx="1306682" cy="130668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>
            <a:spLocks noGrp="1"/>
          </p:cNvSpPr>
          <p:nvPr>
            <p:ph type="pic" idx="7"/>
          </p:nvPr>
        </p:nvSpPr>
        <p:spPr>
          <a:xfrm>
            <a:off x="7105205" y="1733763"/>
            <a:ext cx="886809" cy="916969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25"/>
          <p:cNvSpPr txBox="1">
            <a:spLocks noGrp="1"/>
          </p:cNvSpPr>
          <p:nvPr>
            <p:ph type="body" idx="8"/>
          </p:nvPr>
        </p:nvSpPr>
        <p:spPr>
          <a:xfrm>
            <a:off x="6660475" y="3054793"/>
            <a:ext cx="1769150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48" name="Google Shape;248;p25"/>
          <p:cNvSpPr/>
          <p:nvPr/>
        </p:nvSpPr>
        <p:spPr>
          <a:xfrm>
            <a:off x="-37706" y="469003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25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51" name="Google Shape;25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2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6154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5"/>
          <p:cNvSpPr txBox="1">
            <a:spLocks noGrp="1"/>
          </p:cNvSpPr>
          <p:nvPr>
            <p:ph type="subTitle" idx="9"/>
          </p:nvPr>
        </p:nvSpPr>
        <p:spPr>
          <a:xfrm>
            <a:off x="393192" y="736882"/>
            <a:ext cx="8356154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lumn Icon Layout">
  <p:cSld name="Five Column Icon Layou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p26"/>
          <p:cNvCxnSpPr/>
          <p:nvPr/>
        </p:nvCxnSpPr>
        <p:spPr>
          <a:xfrm>
            <a:off x="1284348" y="2191395"/>
            <a:ext cx="684753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6" name="Google Shape;256;p26"/>
          <p:cNvSpPr/>
          <p:nvPr/>
        </p:nvSpPr>
        <p:spPr>
          <a:xfrm>
            <a:off x="395785" y="1594243"/>
            <a:ext cx="1195943" cy="1195943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>
            <a:spLocks noGrp="1"/>
          </p:cNvSpPr>
          <p:nvPr>
            <p:ph type="pic" idx="2"/>
          </p:nvPr>
        </p:nvSpPr>
        <p:spPr>
          <a:xfrm>
            <a:off x="607469" y="1802623"/>
            <a:ext cx="772575" cy="814869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26"/>
          <p:cNvSpPr txBox="1">
            <a:spLocks noGrp="1"/>
          </p:cNvSpPr>
          <p:nvPr>
            <p:ph type="body" idx="1"/>
          </p:nvPr>
        </p:nvSpPr>
        <p:spPr>
          <a:xfrm>
            <a:off x="393192" y="3058998"/>
            <a:ext cx="1201128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Arial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59" name="Google Shape;259;p26"/>
          <p:cNvSpPr/>
          <p:nvPr/>
        </p:nvSpPr>
        <p:spPr>
          <a:xfrm>
            <a:off x="3979497" y="1603158"/>
            <a:ext cx="1195943" cy="1195943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>
            <a:spLocks noGrp="1"/>
          </p:cNvSpPr>
          <p:nvPr>
            <p:ph type="pic" idx="3"/>
          </p:nvPr>
        </p:nvSpPr>
        <p:spPr>
          <a:xfrm>
            <a:off x="4191181" y="1784484"/>
            <a:ext cx="772575" cy="814869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26"/>
          <p:cNvSpPr txBox="1">
            <a:spLocks noGrp="1"/>
          </p:cNvSpPr>
          <p:nvPr>
            <p:ph type="body" idx="4"/>
          </p:nvPr>
        </p:nvSpPr>
        <p:spPr>
          <a:xfrm>
            <a:off x="3964211" y="3080595"/>
            <a:ext cx="1201128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Arial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62" name="Google Shape;262;p26"/>
          <p:cNvSpPr/>
          <p:nvPr/>
        </p:nvSpPr>
        <p:spPr>
          <a:xfrm>
            <a:off x="7554865" y="1600443"/>
            <a:ext cx="1195943" cy="1195943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>
            <a:spLocks noGrp="1"/>
          </p:cNvSpPr>
          <p:nvPr>
            <p:ph type="pic" idx="5"/>
          </p:nvPr>
        </p:nvSpPr>
        <p:spPr>
          <a:xfrm>
            <a:off x="7740211" y="1792070"/>
            <a:ext cx="825250" cy="814869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26"/>
          <p:cNvSpPr txBox="1">
            <a:spLocks noGrp="1"/>
          </p:cNvSpPr>
          <p:nvPr>
            <p:ph type="body" idx="6"/>
          </p:nvPr>
        </p:nvSpPr>
        <p:spPr>
          <a:xfrm>
            <a:off x="7543021" y="3080595"/>
            <a:ext cx="1201128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Arial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6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7" name="Google Shape;267;p26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8" name="Google Shape;26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2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6"/>
          <p:cNvSpPr/>
          <p:nvPr/>
        </p:nvSpPr>
        <p:spPr>
          <a:xfrm>
            <a:off x="2197876" y="1614027"/>
            <a:ext cx="1195943" cy="1195943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6"/>
          <p:cNvSpPr>
            <a:spLocks noGrp="1"/>
          </p:cNvSpPr>
          <p:nvPr>
            <p:ph type="pic" idx="7"/>
          </p:nvPr>
        </p:nvSpPr>
        <p:spPr>
          <a:xfrm>
            <a:off x="2409560" y="1795353"/>
            <a:ext cx="772575" cy="814869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26"/>
          <p:cNvSpPr txBox="1">
            <a:spLocks noGrp="1"/>
          </p:cNvSpPr>
          <p:nvPr>
            <p:ph type="body" idx="8"/>
          </p:nvPr>
        </p:nvSpPr>
        <p:spPr>
          <a:xfrm>
            <a:off x="2182590" y="3091464"/>
            <a:ext cx="1201128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Arial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72" name="Google Shape;272;p26"/>
          <p:cNvSpPr/>
          <p:nvPr/>
        </p:nvSpPr>
        <p:spPr>
          <a:xfrm>
            <a:off x="5781588" y="1594243"/>
            <a:ext cx="1195943" cy="1195943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6"/>
          <p:cNvSpPr>
            <a:spLocks noGrp="1"/>
          </p:cNvSpPr>
          <p:nvPr>
            <p:ph type="pic" idx="9"/>
          </p:nvPr>
        </p:nvSpPr>
        <p:spPr>
          <a:xfrm>
            <a:off x="5993272" y="1775569"/>
            <a:ext cx="772575" cy="814869"/>
          </a:xfrm>
          <a:prstGeom prst="rect">
            <a:avLst/>
          </a:prstGeom>
          <a:noFill/>
          <a:ln>
            <a:noFill/>
          </a:ln>
        </p:spPr>
      </p:sp>
      <p:sp>
        <p:nvSpPr>
          <p:cNvPr id="274" name="Google Shape;274;p26"/>
          <p:cNvSpPr txBox="1">
            <a:spLocks noGrp="1"/>
          </p:cNvSpPr>
          <p:nvPr>
            <p:ph type="body" idx="13"/>
          </p:nvPr>
        </p:nvSpPr>
        <p:spPr>
          <a:xfrm>
            <a:off x="5766302" y="3071680"/>
            <a:ext cx="1201128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Arial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75" name="Google Shape;275;p26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6154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6"/>
          <p:cNvSpPr txBox="1">
            <a:spLocks noGrp="1"/>
          </p:cNvSpPr>
          <p:nvPr>
            <p:ph type="subTitle" idx="14"/>
          </p:nvPr>
        </p:nvSpPr>
        <p:spPr>
          <a:xfrm>
            <a:off x="393192" y="736882"/>
            <a:ext cx="8356154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 Medium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  <a:defRPr sz="2400"/>
            </a:lvl1pPr>
            <a:lvl2pPr marL="914400" lvl="1" indent="-3352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80"/>
              <a:buChar char="▶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Char char="▪"/>
              <a:defRPr sz="1500"/>
            </a:lvl4pPr>
            <a:lvl5pPr marL="2286000" lvl="4" indent="-406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​"/>
              <a:defRPr sz="280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6pPr>
            <a:lvl7pPr marL="3200400" lvl="6" indent="-31432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Char char="▷"/>
              <a:defRPr sz="1500"/>
            </a:lvl7pPr>
            <a:lvl8pPr marL="3657600" lvl="7" indent="-33337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50"/>
              <a:buChar char="o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Char char="→"/>
              <a:defRPr sz="1500"/>
            </a:lvl9pPr>
          </a:lstStyle>
          <a:p>
            <a:endParaRPr/>
          </a:p>
        </p:txBody>
      </p:sp>
      <p:sp>
        <p:nvSpPr>
          <p:cNvPr id="280" name="Google Shape;280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675"/>
              <a:buNone/>
              <a:defRPr sz="750"/>
            </a:lvl7pPr>
            <a:lvl8pPr marL="3657600" lvl="7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8pPr>
            <a:lvl9pPr marL="4114800" lvl="8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81" name="Google Shape;281;p27"/>
          <p:cNvSpPr txBox="1">
            <a:spLocks noGrp="1"/>
          </p:cNvSpPr>
          <p:nvPr>
            <p:ph type="sldNum" idx="12"/>
          </p:nvPr>
        </p:nvSpPr>
        <p:spPr>
          <a:xfrm>
            <a:off x="6457950" y="475773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" name="Google Shape;282;p27"/>
          <p:cNvSpPr txBox="1">
            <a:spLocks noGrp="1"/>
          </p:cNvSpPr>
          <p:nvPr>
            <p:ph type="ftr" idx="11"/>
          </p:nvPr>
        </p:nvSpPr>
        <p:spPr>
          <a:xfrm>
            <a:off x="2709453" y="4712096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 Medium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675"/>
              <a:buNone/>
              <a:defRPr sz="750"/>
            </a:lvl7pPr>
            <a:lvl8pPr marL="3657600" lvl="7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825"/>
              <a:buNone/>
              <a:defRPr sz="750"/>
            </a:lvl8pPr>
            <a:lvl9pPr marL="4114800" lvl="8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87" name="Google Shape;287;p28"/>
          <p:cNvSpPr txBox="1">
            <a:spLocks noGrp="1"/>
          </p:cNvSpPr>
          <p:nvPr>
            <p:ph type="sldNum" idx="12"/>
          </p:nvPr>
        </p:nvSpPr>
        <p:spPr>
          <a:xfrm>
            <a:off x="6457950" y="475773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ftr" idx="11"/>
          </p:nvPr>
        </p:nvSpPr>
        <p:spPr>
          <a:xfrm>
            <a:off x="2709453" y="4712096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1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body" idx="1"/>
          </p:nvPr>
        </p:nvSpPr>
        <p:spPr>
          <a:xfrm rot="5400000">
            <a:off x="2896556" y="-1040575"/>
            <a:ext cx="335088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sldNum" idx="12"/>
          </p:nvPr>
        </p:nvSpPr>
        <p:spPr>
          <a:xfrm>
            <a:off x="6457950" y="475773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ftr" idx="11"/>
          </p:nvPr>
        </p:nvSpPr>
        <p:spPr>
          <a:xfrm>
            <a:off x="2709453" y="4712096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297" name="Google Shape;297;p30"/>
          <p:cNvSpPr txBox="1">
            <a:spLocks noGrp="1"/>
          </p:cNvSpPr>
          <p:nvPr>
            <p:ph type="sldNum" idx="12"/>
          </p:nvPr>
        </p:nvSpPr>
        <p:spPr>
          <a:xfrm>
            <a:off x="6457950" y="475773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ftr" idx="11"/>
          </p:nvPr>
        </p:nvSpPr>
        <p:spPr>
          <a:xfrm>
            <a:off x="2709453" y="4712096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122158" cy="71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1"/>
          <p:cNvSpPr txBox="1">
            <a:spLocks noGrp="1"/>
          </p:cNvSpPr>
          <p:nvPr>
            <p:ph type="body" idx="1"/>
          </p:nvPr>
        </p:nvSpPr>
        <p:spPr>
          <a:xfrm>
            <a:off x="393192" y="1221111"/>
            <a:ext cx="8122158" cy="3092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▶"/>
              <a:defRPr/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303" name="Google Shape;303;p31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" name="Google Shape;304;p31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5" name="Google Shape;30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2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393192" y="1316736"/>
            <a:ext cx="2569464" cy="309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▶"/>
              <a:defRPr/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1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3236975" y="1316736"/>
            <a:ext cx="5513833" cy="309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7616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393192" y="736882"/>
            <a:ext cx="8357616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2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2"/>
          <p:cNvSpPr txBox="1">
            <a:spLocks noGrp="1"/>
          </p:cNvSpPr>
          <p:nvPr>
            <p:ph type="title"/>
          </p:nvPr>
        </p:nvSpPr>
        <p:spPr>
          <a:xfrm>
            <a:off x="393191" y="273844"/>
            <a:ext cx="8357616" cy="71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2"/>
          <p:cNvSpPr txBox="1">
            <a:spLocks noGrp="1"/>
          </p:cNvSpPr>
          <p:nvPr>
            <p:ph type="body" idx="1"/>
          </p:nvPr>
        </p:nvSpPr>
        <p:spPr>
          <a:xfrm>
            <a:off x="393192" y="1221111"/>
            <a:ext cx="4041648" cy="309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▶"/>
              <a:defRPr/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310" name="Google Shape;310;p32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1" name="Google Shape;311;p32"/>
          <p:cNvSpPr txBox="1">
            <a:spLocks noGrp="1"/>
          </p:cNvSpPr>
          <p:nvPr>
            <p:ph type="body" idx="2"/>
          </p:nvPr>
        </p:nvSpPr>
        <p:spPr>
          <a:xfrm>
            <a:off x="4709162" y="1221111"/>
            <a:ext cx="4041648" cy="309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312" name="Google Shape;312;p32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13" name="Google Shape;31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2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1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7" name="Google Shape;317;p3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Google Shape;318;p33"/>
          <p:cNvSpPr txBox="1">
            <a:spLocks noGrp="1"/>
          </p:cNvSpPr>
          <p:nvPr>
            <p:ph type="sldNum" idx="12"/>
          </p:nvPr>
        </p:nvSpPr>
        <p:spPr>
          <a:xfrm>
            <a:off x="6457950" y="475773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Icon Layout">
  <p:cSld name="Three Column Icon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6"/>
          <p:cNvCxnSpPr/>
          <p:nvPr/>
        </p:nvCxnSpPr>
        <p:spPr>
          <a:xfrm>
            <a:off x="1901902" y="2191395"/>
            <a:ext cx="5333261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" name="Google Shape;46;p6"/>
          <p:cNvSpPr/>
          <p:nvPr/>
        </p:nvSpPr>
        <p:spPr>
          <a:xfrm>
            <a:off x="1248562" y="1538054"/>
            <a:ext cx="1306682" cy="130668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>
            <a:spLocks noGrp="1"/>
          </p:cNvSpPr>
          <p:nvPr>
            <p:ph type="pic" idx="2"/>
          </p:nvPr>
        </p:nvSpPr>
        <p:spPr>
          <a:xfrm>
            <a:off x="1465433" y="1753101"/>
            <a:ext cx="886809" cy="916969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714375" y="3058998"/>
            <a:ext cx="2375055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3923962" y="1538056"/>
            <a:ext cx="1306682" cy="130668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>
            <a:spLocks noGrp="1"/>
          </p:cNvSpPr>
          <p:nvPr>
            <p:ph type="pic" idx="3"/>
          </p:nvPr>
        </p:nvSpPr>
        <p:spPr>
          <a:xfrm>
            <a:off x="4125128" y="1732911"/>
            <a:ext cx="886809" cy="916969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6"/>
          <p:cNvSpPr txBox="1">
            <a:spLocks noGrp="1"/>
          </p:cNvSpPr>
          <p:nvPr>
            <p:ph type="body" idx="4"/>
          </p:nvPr>
        </p:nvSpPr>
        <p:spPr>
          <a:xfrm>
            <a:off x="3462289" y="3058998"/>
            <a:ext cx="2230029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6581822" y="1538056"/>
            <a:ext cx="1306682" cy="1306682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>
            <a:spLocks noGrp="1"/>
          </p:cNvSpPr>
          <p:nvPr>
            <p:ph type="pic" idx="5"/>
          </p:nvPr>
        </p:nvSpPr>
        <p:spPr>
          <a:xfrm>
            <a:off x="6784824" y="1724352"/>
            <a:ext cx="886809" cy="916969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6"/>
          <p:cNvSpPr txBox="1">
            <a:spLocks noGrp="1"/>
          </p:cNvSpPr>
          <p:nvPr>
            <p:ph type="body" idx="6"/>
          </p:nvPr>
        </p:nvSpPr>
        <p:spPr>
          <a:xfrm>
            <a:off x="6047636" y="3058997"/>
            <a:ext cx="2375055" cy="5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-3657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8" name="Google Shape;5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2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6154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ubTitle" idx="7"/>
          </p:nvPr>
        </p:nvSpPr>
        <p:spPr>
          <a:xfrm>
            <a:off x="393192" y="736882"/>
            <a:ext cx="8356154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/>
          <p:nvPr/>
        </p:nvSpPr>
        <p:spPr>
          <a:xfrm>
            <a:off x="-37706" y="4684326"/>
            <a:ext cx="9181706" cy="4684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393192" y="1316736"/>
            <a:ext cx="4041648" cy="309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▶"/>
              <a:defRPr/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829892" y="4782557"/>
            <a:ext cx="23688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6" name="Google Shape;6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1" y="4413817"/>
            <a:ext cx="737480" cy="7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 txBox="1">
            <a:spLocks noGrp="1"/>
          </p:cNvSpPr>
          <p:nvPr>
            <p:ph type="body" idx="2"/>
          </p:nvPr>
        </p:nvSpPr>
        <p:spPr>
          <a:xfrm>
            <a:off x="4709162" y="1316736"/>
            <a:ext cx="4041648" cy="309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title"/>
          </p:nvPr>
        </p:nvSpPr>
        <p:spPr>
          <a:xfrm>
            <a:off x="393192" y="273844"/>
            <a:ext cx="8357616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  <a:defRPr sz="30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3"/>
          </p:nvPr>
        </p:nvSpPr>
        <p:spPr>
          <a:xfrm>
            <a:off x="393192" y="736882"/>
            <a:ext cx="8357616" cy="3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6450864" y="4875379"/>
            <a:ext cx="2057400" cy="11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ftr" idx="11"/>
          </p:nvPr>
        </p:nvSpPr>
        <p:spPr>
          <a:xfrm>
            <a:off x="390262" y="1213188"/>
            <a:ext cx="81198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3" name="Google Shape;7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719" y="0"/>
            <a:ext cx="735545" cy="73554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 txBox="1">
            <a:spLocks noGrp="1"/>
          </p:cNvSpPr>
          <p:nvPr>
            <p:ph type="body" idx="1"/>
          </p:nvPr>
        </p:nvSpPr>
        <p:spPr>
          <a:xfrm>
            <a:off x="390263" y="4331798"/>
            <a:ext cx="8118003" cy="28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390261" y="1963934"/>
            <a:ext cx="8118003" cy="13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Libre Franklin Medium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-5400000">
            <a:off x="506467" y="594478"/>
            <a:ext cx="335280" cy="567690"/>
            <a:chOff x="697976" y="480133"/>
            <a:chExt cx="335280" cy="567690"/>
          </a:xfrm>
        </p:grpSpPr>
        <p:sp>
          <p:nvSpPr>
            <p:cNvPr id="77" name="Google Shape;77;p8"/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 extrusionOk="0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/>
              <a:ahLst/>
              <a:cxnLst/>
              <a:rect l="l" t="t" r="r" b="b"/>
              <a:pathLst>
                <a:path w="335280" h="567690" extrusionOk="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8"/>
          <p:cNvSpPr txBox="1">
            <a:spLocks noGrp="1"/>
          </p:cNvSpPr>
          <p:nvPr>
            <p:ph type="subTitle" idx="2"/>
          </p:nvPr>
        </p:nvSpPr>
        <p:spPr>
          <a:xfrm>
            <a:off x="393192" y="3682657"/>
            <a:ext cx="8119872" cy="4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sldNum" idx="12"/>
          </p:nvPr>
        </p:nvSpPr>
        <p:spPr>
          <a:xfrm>
            <a:off x="6446520" y="4873752"/>
            <a:ext cx="2057400" cy="11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ftr" idx="11"/>
          </p:nvPr>
        </p:nvSpPr>
        <p:spPr>
          <a:xfrm>
            <a:off x="390263" y="1216152"/>
            <a:ext cx="811987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3" name="Google Shape;8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68374" y="0"/>
            <a:ext cx="735546" cy="735546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390263" y="4334256"/>
            <a:ext cx="8118003" cy="28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body" idx="2"/>
          </p:nvPr>
        </p:nvSpPr>
        <p:spPr>
          <a:xfrm>
            <a:off x="390525" y="1965960"/>
            <a:ext cx="8119872" cy="130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08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400"/>
              <a:buChar char="​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4521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520"/>
              <a:buChar char="▶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508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4400"/>
              <a:buChar char="•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508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4400"/>
              <a:buChar char="▪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508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4400"/>
              <a:buChar char="​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grpSp>
        <p:nvGrpSpPr>
          <p:cNvPr id="86" name="Google Shape;86;p9"/>
          <p:cNvGrpSpPr/>
          <p:nvPr/>
        </p:nvGrpSpPr>
        <p:grpSpPr>
          <a:xfrm rot="-5400000">
            <a:off x="506467" y="594478"/>
            <a:ext cx="335280" cy="567690"/>
            <a:chOff x="697976" y="480133"/>
            <a:chExt cx="335280" cy="567690"/>
          </a:xfrm>
        </p:grpSpPr>
        <p:sp>
          <p:nvSpPr>
            <p:cNvPr id="87" name="Google Shape;87;p9"/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 extrusionOk="0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/>
              <a:ahLst/>
              <a:cxnLst/>
              <a:rect l="l" t="t" r="r" b="b"/>
              <a:pathLst>
                <a:path w="335280" h="567690" extrusionOk="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9"/>
          <p:cNvSpPr txBox="1">
            <a:spLocks noGrp="1"/>
          </p:cNvSpPr>
          <p:nvPr>
            <p:ph type="subTitle" idx="3"/>
          </p:nvPr>
        </p:nvSpPr>
        <p:spPr>
          <a:xfrm>
            <a:off x="393192" y="3685032"/>
            <a:ext cx="8117205" cy="4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bg>
      <p:bgPr>
        <a:solidFill>
          <a:schemeClr val="lt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6446520" y="4873752"/>
            <a:ext cx="2057400" cy="11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6366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ftr" idx="11"/>
          </p:nvPr>
        </p:nvSpPr>
        <p:spPr>
          <a:xfrm>
            <a:off x="390263" y="1216152"/>
            <a:ext cx="81198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3" name="Google Shape;9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4851" y="0"/>
            <a:ext cx="735546" cy="735546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390262" y="4331798"/>
            <a:ext cx="8119872" cy="28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body" idx="2"/>
          </p:nvPr>
        </p:nvSpPr>
        <p:spPr>
          <a:xfrm>
            <a:off x="390525" y="1965960"/>
            <a:ext cx="8119872" cy="130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08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400"/>
              <a:buChar char="​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4521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520"/>
              <a:buChar char="▶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508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4400"/>
              <a:buChar char="•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508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4400"/>
              <a:buChar char="▪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508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4400"/>
              <a:buChar char="​"/>
              <a:defRPr sz="44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  <p:grpSp>
        <p:nvGrpSpPr>
          <p:cNvPr id="96" name="Google Shape;96;p10"/>
          <p:cNvGrpSpPr/>
          <p:nvPr/>
        </p:nvGrpSpPr>
        <p:grpSpPr>
          <a:xfrm rot="-5400000">
            <a:off x="506467" y="594478"/>
            <a:ext cx="335280" cy="567690"/>
            <a:chOff x="697976" y="480133"/>
            <a:chExt cx="335280" cy="567690"/>
          </a:xfrm>
        </p:grpSpPr>
        <p:sp>
          <p:nvSpPr>
            <p:cNvPr id="97" name="Google Shape;97;p10"/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 extrusionOk="0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/>
              <a:ahLst/>
              <a:cxnLst/>
              <a:rect l="l" t="t" r="r" b="b"/>
              <a:pathLst>
                <a:path w="335280" h="567690" extrusionOk="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10"/>
          <p:cNvSpPr txBox="1">
            <a:spLocks noGrp="1"/>
          </p:cNvSpPr>
          <p:nvPr>
            <p:ph type="subTitle" idx="3"/>
          </p:nvPr>
        </p:nvSpPr>
        <p:spPr>
          <a:xfrm>
            <a:off x="390261" y="3685032"/>
            <a:ext cx="8119872" cy="4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>
            <a:spLocks noGrp="1"/>
          </p:cNvSpPr>
          <p:nvPr>
            <p:ph type="pic" idx="2"/>
          </p:nvPr>
        </p:nvSpPr>
        <p:spPr>
          <a:xfrm>
            <a:off x="6044813" y="0"/>
            <a:ext cx="3099188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11"/>
          <p:cNvSpPr txBox="1">
            <a:spLocks noGrp="1"/>
          </p:cNvSpPr>
          <p:nvPr>
            <p:ph type="ctrTitle"/>
          </p:nvPr>
        </p:nvSpPr>
        <p:spPr>
          <a:xfrm>
            <a:off x="374904" y="1307592"/>
            <a:ext cx="5429162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Libre Franklin Medium"/>
              <a:buNone/>
              <a:defRPr sz="44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1"/>
          </p:nvPr>
        </p:nvSpPr>
        <p:spPr>
          <a:xfrm>
            <a:off x="378325" y="3208371"/>
            <a:ext cx="5429163" cy="4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8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ldNum" idx="12"/>
          </p:nvPr>
        </p:nvSpPr>
        <p:spPr>
          <a:xfrm>
            <a:off x="3750088" y="4751196"/>
            <a:ext cx="2057400" cy="11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B2B4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ftr" idx="11"/>
          </p:nvPr>
        </p:nvSpPr>
        <p:spPr>
          <a:xfrm>
            <a:off x="1403407" y="182960"/>
            <a:ext cx="27054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6" name="Google Shape;10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192" y="0"/>
            <a:ext cx="787756" cy="78775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07" name="Google Shape;107;p11"/>
          <p:cNvSpPr txBox="1">
            <a:spLocks noGrp="1"/>
          </p:cNvSpPr>
          <p:nvPr>
            <p:ph type="body" idx="3"/>
          </p:nvPr>
        </p:nvSpPr>
        <p:spPr>
          <a:xfrm>
            <a:off x="378324" y="4123467"/>
            <a:ext cx="5431536" cy="28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6pPr>
            <a:lvl7pPr marL="3200400" lvl="6" indent="-33147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20"/>
              <a:buChar char="▷"/>
              <a:defRPr/>
            </a:lvl7pPr>
            <a:lvl8pPr marL="3657600" lvl="7" indent="-35432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98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→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1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  <a:defRPr sz="44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16736"/>
            <a:ext cx="7886700" cy="3298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erriweather Sans"/>
              <a:buChar char="▶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Merriweather Sans"/>
              <a:buChar char="▪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NTR"/>
              <a:buChar char="​"/>
              <a:defRPr sz="2800" b="0" i="1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TR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147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FED925"/>
              </a:buClr>
              <a:buSzPts val="1620"/>
              <a:buFont typeface="Inter"/>
              <a:buChar char="▷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760"/>
              <a:buFont typeface="Courier New"/>
              <a:buChar char="o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→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457950" y="475773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71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Medium"/>
              <a:buNone/>
              <a:defRPr sz="44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628650" y="1316736"/>
            <a:ext cx="7886700" cy="3298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Merriweather San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NTR"/>
              <a:buChar char="​"/>
              <a:defRPr sz="2800" b="0" i="1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TR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147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FED925"/>
              </a:buClr>
              <a:buSzPts val="1620"/>
              <a:buFont typeface="Inter"/>
              <a:buChar char="▷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760"/>
              <a:buFont typeface="Courier New"/>
              <a:buChar char="o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→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475773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mse.mst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emse.mst.edu/academicprograms/engineeringmanagement/graduat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3015"/>
            <a:ext cx="914400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4"/>
          <p:cNvSpPr txBox="1">
            <a:spLocks noGrp="1"/>
          </p:cNvSpPr>
          <p:nvPr>
            <p:ph type="ftr" idx="11"/>
          </p:nvPr>
        </p:nvSpPr>
        <p:spPr>
          <a:xfrm>
            <a:off x="343062" y="1118813"/>
            <a:ext cx="811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325" name="Google Shape;325;p34"/>
          <p:cNvSpPr txBox="1">
            <a:spLocks noGrp="1"/>
          </p:cNvSpPr>
          <p:nvPr>
            <p:ph type="body" idx="1"/>
          </p:nvPr>
        </p:nvSpPr>
        <p:spPr>
          <a:xfrm>
            <a:off x="437463" y="4614923"/>
            <a:ext cx="81180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rPr lang="en-US" sz="1800"/>
              <a:t>March 18th 2024</a:t>
            </a:r>
            <a:endParaRPr sz="1800"/>
          </a:p>
        </p:txBody>
      </p:sp>
      <p:sp>
        <p:nvSpPr>
          <p:cNvPr id="326" name="Google Shape;326;p34"/>
          <p:cNvSpPr txBox="1">
            <a:spLocks noGrp="1"/>
          </p:cNvSpPr>
          <p:nvPr>
            <p:ph type="title"/>
          </p:nvPr>
        </p:nvSpPr>
        <p:spPr>
          <a:xfrm>
            <a:off x="390249" y="1712259"/>
            <a:ext cx="81180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Libre Franklin Medium"/>
              <a:buNone/>
            </a:pPr>
            <a:r>
              <a:rPr lang="en-US"/>
              <a:t>Project Management: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Libre Franklin Medium"/>
              <a:buNone/>
            </a:pPr>
            <a:r>
              <a:rPr lang="en-US"/>
              <a:t>Standard vs Global</a:t>
            </a:r>
            <a:endParaRPr/>
          </a:p>
        </p:txBody>
      </p:sp>
      <p:sp>
        <p:nvSpPr>
          <p:cNvPr id="327" name="Google Shape;327;p34"/>
          <p:cNvSpPr txBox="1">
            <a:spLocks noGrp="1"/>
          </p:cNvSpPr>
          <p:nvPr>
            <p:ph type="subTitle" idx="2"/>
          </p:nvPr>
        </p:nvSpPr>
        <p:spPr>
          <a:xfrm>
            <a:off x="413475" y="3139967"/>
            <a:ext cx="8166000" cy="10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Joan Schuman, Ph.D, PMP</a:t>
            </a:r>
            <a:endParaRPr sz="1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Teaching Professor and Associate Chair</a:t>
            </a:r>
            <a:endParaRPr sz="1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Engineering Management and Systems Engineering</a:t>
            </a:r>
            <a:endParaRPr sz="1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3"/>
          <p:cNvSpPr txBox="1">
            <a:spLocks noGrp="1"/>
          </p:cNvSpPr>
          <p:nvPr>
            <p:ph type="body" idx="1"/>
          </p:nvPr>
        </p:nvSpPr>
        <p:spPr>
          <a:xfrm>
            <a:off x="393192" y="1314083"/>
            <a:ext cx="83577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</a:pPr>
            <a:r>
              <a:rPr lang="en-US"/>
              <a:t>Communicating using diverse languages or dialects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Slower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Less creativity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Misjudgements of resources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Difficulty with technical language </a:t>
            </a:r>
            <a:endParaRPr/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403" name="Google Shape;403;p43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404" name="Google Shape;404;p43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Communication</a:t>
            </a:r>
            <a:endParaRPr/>
          </a:p>
        </p:txBody>
      </p:sp>
      <p:sp>
        <p:nvSpPr>
          <p:cNvPr id="405" name="Google Shape;405;p43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406" name="Google Shape;4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200" y="1697858"/>
            <a:ext cx="4448799" cy="296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"/>
          <p:cNvSpPr txBox="1">
            <a:spLocks noGrp="1"/>
          </p:cNvSpPr>
          <p:nvPr>
            <p:ph type="body" idx="1"/>
          </p:nvPr>
        </p:nvSpPr>
        <p:spPr>
          <a:xfrm>
            <a:off x="545598" y="1218613"/>
            <a:ext cx="2092200" cy="29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</a:pPr>
            <a:r>
              <a:rPr lang="en-US"/>
              <a:t>Low context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Explicit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Direct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Succinct</a:t>
            </a:r>
            <a:endParaRPr/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412" name="Google Shape;412;p44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413" name="Google Shape;413;p44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Low and high context communication</a:t>
            </a:r>
            <a:endParaRPr/>
          </a:p>
        </p:txBody>
      </p:sp>
      <p:sp>
        <p:nvSpPr>
          <p:cNvPr id="414" name="Google Shape;414;p44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sp>
        <p:nvSpPr>
          <p:cNvPr id="415" name="Google Shape;415;p44"/>
          <p:cNvSpPr txBox="1">
            <a:spLocks noGrp="1"/>
          </p:cNvSpPr>
          <p:nvPr>
            <p:ph type="body" idx="1"/>
          </p:nvPr>
        </p:nvSpPr>
        <p:spPr>
          <a:xfrm>
            <a:off x="6373273" y="1203875"/>
            <a:ext cx="1979100" cy="2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</a:pPr>
            <a:r>
              <a:rPr lang="en-US"/>
              <a:t>High context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Implicit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Indirect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Elaborate</a:t>
            </a:r>
            <a:endParaRPr/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pic>
        <p:nvPicPr>
          <p:cNvPr id="416" name="Google Shape;4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798" y="1203864"/>
            <a:ext cx="3379743" cy="3379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5"/>
          <p:cNvSpPr txBox="1">
            <a:spLocks noGrp="1"/>
          </p:cNvSpPr>
          <p:nvPr>
            <p:ph type="body" idx="1"/>
          </p:nvPr>
        </p:nvSpPr>
        <p:spPr>
          <a:xfrm>
            <a:off x="393200" y="1314075"/>
            <a:ext cx="7668000" cy="3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</a:pP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Most communication on global projects happen asynchronously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Often only a few hours a week are available for synchronous communication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If the communication is not clear initially (there are questions or misunderstanding), it often takes another day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Synchronous communication in most cases should be used for decision making</a:t>
            </a:r>
            <a:endParaRPr/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422" name="Google Shape;422;p45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423" name="Google Shape;423;p45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Time differences</a:t>
            </a:r>
            <a:endParaRPr/>
          </a:p>
        </p:txBody>
      </p:sp>
      <p:sp>
        <p:nvSpPr>
          <p:cNvPr id="424" name="Google Shape;424;p45"/>
          <p:cNvSpPr txBox="1">
            <a:spLocks noGrp="1"/>
          </p:cNvSpPr>
          <p:nvPr>
            <p:ph type="title"/>
          </p:nvPr>
        </p:nvSpPr>
        <p:spPr>
          <a:xfrm>
            <a:off x="432442" y="24287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425" name="Google Shape;425;p45"/>
          <p:cNvPicPr preferRelativeResize="0"/>
          <p:nvPr/>
        </p:nvPicPr>
        <p:blipFill rotWithShape="1">
          <a:blip r:embed="rId3">
            <a:alphaModFix/>
          </a:blip>
          <a:srcRect l="18489" t="14276" r="11206" b="14269"/>
          <a:stretch/>
        </p:blipFill>
        <p:spPr>
          <a:xfrm>
            <a:off x="6863250" y="0"/>
            <a:ext cx="2280750" cy="154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6"/>
          <p:cNvSpPr txBox="1">
            <a:spLocks noGrp="1"/>
          </p:cNvSpPr>
          <p:nvPr>
            <p:ph type="body" idx="1"/>
          </p:nvPr>
        </p:nvSpPr>
        <p:spPr>
          <a:xfrm>
            <a:off x="393200" y="1314075"/>
            <a:ext cx="8171400" cy="30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</a:pP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Laws in many countries have evolved from religious practices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Project managers need to understand the laws within the country in which they are working</a:t>
            </a:r>
            <a:endParaRPr/>
          </a:p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They must also understand the laws that govern the contract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6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432" name="Google Shape;432;p46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Legal considerations</a:t>
            </a:r>
            <a:endParaRPr/>
          </a:p>
        </p:txBody>
      </p:sp>
      <p:sp>
        <p:nvSpPr>
          <p:cNvPr id="433" name="Google Shape;433;p46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7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439" name="Google Shape;439;p47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440" name="Google Shape;440;p47"/>
          <p:cNvPicPr preferRelativeResize="0"/>
          <p:nvPr/>
        </p:nvPicPr>
        <p:blipFill rotWithShape="1">
          <a:blip r:embed="rId3">
            <a:alphaModFix/>
          </a:blip>
          <a:srcRect b="21599"/>
          <a:stretch/>
        </p:blipFill>
        <p:spPr>
          <a:xfrm>
            <a:off x="2155437" y="1210801"/>
            <a:ext cx="4293075" cy="33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49" y="922688"/>
            <a:ext cx="8326199" cy="356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 txBox="1">
            <a:spLocks noGrp="1"/>
          </p:cNvSpPr>
          <p:nvPr>
            <p:ph type="body" idx="1"/>
          </p:nvPr>
        </p:nvSpPr>
        <p:spPr>
          <a:xfrm>
            <a:off x="393200" y="1314075"/>
            <a:ext cx="6509100" cy="31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40000" lnSpcReduction="20000"/>
          </a:bodyPr>
          <a:lstStyle/>
          <a:p>
            <a:pPr marL="0" lvl="0" indent="-495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​"/>
            </a:pPr>
            <a:endParaRPr/>
          </a:p>
          <a:p>
            <a:pPr marL="342900" lvl="1" indent="-3441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▶"/>
            </a:pPr>
            <a:r>
              <a:rPr lang="en-US" sz="5370">
                <a:solidFill>
                  <a:schemeClr val="dk2"/>
                </a:solidFill>
              </a:rPr>
              <a:t>Eng Mgt 5320 Project Management</a:t>
            </a:r>
            <a:endParaRPr sz="5370">
              <a:solidFill>
                <a:schemeClr val="dk2"/>
              </a:solidFill>
            </a:endParaRPr>
          </a:p>
          <a:p>
            <a:pPr marL="342900" lvl="1" indent="-3441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▶"/>
            </a:pPr>
            <a:r>
              <a:rPr lang="en-US" sz="5370">
                <a:solidFill>
                  <a:schemeClr val="dk2"/>
                </a:solidFill>
              </a:rPr>
              <a:t>Eng Mgt 5210 Economic Decision Analysis</a:t>
            </a:r>
            <a:endParaRPr sz="5370">
              <a:solidFill>
                <a:schemeClr val="dk2"/>
              </a:solidFill>
            </a:endParaRPr>
          </a:p>
          <a:p>
            <a:pPr marL="342900" lvl="1" indent="-3441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▶"/>
            </a:pPr>
            <a:r>
              <a:rPr lang="en-US" sz="5370">
                <a:solidFill>
                  <a:schemeClr val="dk2"/>
                </a:solidFill>
              </a:rPr>
              <a:t>Eng Mgt 6322 Case Studies in PM</a:t>
            </a:r>
            <a:endParaRPr sz="5370">
              <a:solidFill>
                <a:schemeClr val="dk2"/>
              </a:solidFill>
            </a:endParaRPr>
          </a:p>
          <a:p>
            <a:pPr marL="342900" lvl="1" indent="-3441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▶"/>
            </a:pPr>
            <a:r>
              <a:rPr lang="en-US" sz="5370">
                <a:solidFill>
                  <a:schemeClr val="dk2"/>
                </a:solidFill>
              </a:rPr>
              <a:t>Eng Mgt 6323 Global Project Mgt</a:t>
            </a:r>
            <a:endParaRPr sz="5370"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2425">
              <a:solidFill>
                <a:schemeClr val="dk2"/>
              </a:solidFill>
            </a:endParaRPr>
          </a:p>
          <a:p>
            <a:pPr marL="342900" lvl="1" indent="-312791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▶"/>
            </a:pPr>
            <a:r>
              <a:rPr lang="en-US" sz="3848">
                <a:solidFill>
                  <a:schemeClr val="dk2"/>
                </a:solidFill>
              </a:rPr>
              <a:t>This certificate can be stacked with certificates or classes for a MS in Engineering Management </a:t>
            </a:r>
            <a:endParaRPr sz="3848">
              <a:solidFill>
                <a:schemeClr val="dk2"/>
              </a:solidFill>
            </a:endParaRPr>
          </a:p>
          <a:p>
            <a:pPr marL="342900" lvl="1" indent="-3127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▶"/>
            </a:pPr>
            <a:r>
              <a:rPr lang="en-US" sz="3848">
                <a:solidFill>
                  <a:schemeClr val="dk2"/>
                </a:solidFill>
              </a:rPr>
              <a:t>30 credit hours total</a:t>
            </a:r>
            <a:endParaRPr sz="3848">
              <a:solidFill>
                <a:schemeClr val="dk2"/>
              </a:solidFill>
            </a:endParaRPr>
          </a:p>
          <a:p>
            <a:pPr marL="342900" lvl="1" indent="-3127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▶"/>
            </a:pPr>
            <a:r>
              <a:rPr lang="en-US" sz="3848" u="sng">
                <a:solidFill>
                  <a:schemeClr val="hlink"/>
                </a:solidFill>
                <a:hlinkClick r:id="rId3"/>
              </a:rPr>
              <a:t>https://emse.mst.edu/</a:t>
            </a:r>
            <a:endParaRPr sz="3848">
              <a:solidFill>
                <a:schemeClr val="dk2"/>
              </a:solidFill>
            </a:endParaRPr>
          </a:p>
          <a:p>
            <a:pPr marL="342900" lvl="1" indent="-3127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▶"/>
            </a:pPr>
            <a:r>
              <a:rPr lang="en-US" sz="3848" u="sng">
                <a:solidFill>
                  <a:schemeClr val="hlink"/>
                </a:solidFill>
                <a:hlinkClick r:id="rId4"/>
              </a:rPr>
              <a:t>https://emse.mst.edu/academicprograms/engineeringmanagement/graduate/</a:t>
            </a:r>
            <a:endParaRPr sz="3848">
              <a:solidFill>
                <a:schemeClr val="dk2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2425">
              <a:solidFill>
                <a:schemeClr val="dk2"/>
              </a:solidFill>
            </a:endParaRPr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sp>
        <p:nvSpPr>
          <p:cNvPr id="333" name="Google Shape;333;p35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334" name="Google Shape;334;p35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Four Courses </a:t>
            </a:r>
            <a:endParaRPr/>
          </a:p>
        </p:txBody>
      </p:sp>
      <p:sp>
        <p:nvSpPr>
          <p:cNvPr id="335" name="Google Shape;335;p35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Project Management Certificate</a:t>
            </a:r>
            <a:endParaRPr/>
          </a:p>
        </p:txBody>
      </p:sp>
      <p:pic>
        <p:nvPicPr>
          <p:cNvPr id="336" name="Google Shape;3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5125" y="0"/>
            <a:ext cx="3268875" cy="217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300"/>
                                        <p:tgtEl>
                                          <p:spTgt spid="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/>
                                        <p:tgtEl>
                                          <p:spTgt spid="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300"/>
                                        <p:tgtEl>
                                          <p:spTgt spid="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300"/>
                                        <p:tgtEl>
                                          <p:spTgt spid="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300"/>
                                        <p:tgtEl>
                                          <p:spTgt spid="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300"/>
                                        <p:tgtEl>
                                          <p:spTgt spid="3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300"/>
                                        <p:tgtEl>
                                          <p:spTgt spid="3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/>
                                        <p:tgtEl>
                                          <p:spTgt spid="3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300"/>
                                        <p:tgtEl>
                                          <p:spTgt spid="3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6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342" name="Google Shape;342;p36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343" name="Google Shape;3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700" y="1090074"/>
            <a:ext cx="8117099" cy="305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 txBox="1">
            <a:spLocks noGrp="1"/>
          </p:cNvSpPr>
          <p:nvPr>
            <p:ph type="body" idx="1"/>
          </p:nvPr>
        </p:nvSpPr>
        <p:spPr>
          <a:xfrm>
            <a:off x="393200" y="1314075"/>
            <a:ext cx="5257200" cy="2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20000"/>
          </a:bodyPr>
          <a:lstStyle/>
          <a:p>
            <a:pPr marL="0" lvl="0" indent="-1066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​"/>
            </a:pPr>
            <a:endParaRPr/>
          </a:p>
          <a:p>
            <a:pPr marL="342900" lvl="1" indent="-368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▶"/>
            </a:pPr>
            <a:r>
              <a:rPr lang="en-US" sz="3050">
                <a:solidFill>
                  <a:schemeClr val="dk2"/>
                </a:solidFill>
              </a:rPr>
              <a:t>Penetration of new markets and increased sales</a:t>
            </a:r>
            <a:endParaRPr sz="3050">
              <a:solidFill>
                <a:schemeClr val="dk2"/>
              </a:solidFill>
            </a:endParaRPr>
          </a:p>
          <a:p>
            <a:pPr marL="342900" lvl="1" indent="-368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▶"/>
            </a:pPr>
            <a:r>
              <a:rPr lang="en-US" sz="3050">
                <a:solidFill>
                  <a:schemeClr val="dk2"/>
                </a:solidFill>
              </a:rPr>
              <a:t>Access to human resources</a:t>
            </a:r>
            <a:endParaRPr sz="3050">
              <a:solidFill>
                <a:schemeClr val="dk2"/>
              </a:solidFill>
            </a:endParaRPr>
          </a:p>
          <a:p>
            <a:pPr marL="342900" lvl="1" indent="-368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▶"/>
            </a:pPr>
            <a:r>
              <a:rPr lang="en-US" sz="3050">
                <a:solidFill>
                  <a:schemeClr val="dk2"/>
                </a:solidFill>
              </a:rPr>
              <a:t>Lower cost of operations</a:t>
            </a:r>
            <a:endParaRPr sz="3050">
              <a:solidFill>
                <a:schemeClr val="dk2"/>
              </a:solidFill>
            </a:endParaRPr>
          </a:p>
          <a:p>
            <a:pPr marL="342900" lvl="1" indent="-368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▶"/>
            </a:pPr>
            <a:r>
              <a:rPr lang="en-US" sz="3050">
                <a:solidFill>
                  <a:schemeClr val="dk2"/>
                </a:solidFill>
              </a:rPr>
              <a:t>Economies of scale or strength in size</a:t>
            </a:r>
            <a:endParaRPr sz="3050">
              <a:solidFill>
                <a:schemeClr val="dk2"/>
              </a:solidFill>
            </a:endParaRPr>
          </a:p>
          <a:p>
            <a:pPr marL="34290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/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sp>
        <p:nvSpPr>
          <p:cNvPr id="349" name="Google Shape;349;p37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350" name="Google Shape;350;p37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Advantages</a:t>
            </a:r>
            <a:endParaRPr/>
          </a:p>
        </p:txBody>
      </p:sp>
      <p:sp>
        <p:nvSpPr>
          <p:cNvPr id="351" name="Google Shape;351;p37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352" name="Google Shape;3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0529" y="1314075"/>
            <a:ext cx="3493500" cy="2390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300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300"/>
                                        <p:tgtEl>
                                          <p:spTgt spid="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300"/>
                                        <p:tgtEl>
                                          <p:spTgt spid="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>
            <a:spLocks noGrp="1"/>
          </p:cNvSpPr>
          <p:nvPr>
            <p:ph type="body" idx="1"/>
          </p:nvPr>
        </p:nvSpPr>
        <p:spPr>
          <a:xfrm>
            <a:off x="393200" y="1534275"/>
            <a:ext cx="5363700" cy="25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1" indent="-341312" algn="l" rtl="0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SzPts val="1700"/>
              <a:buChar char="▶"/>
            </a:pPr>
            <a:r>
              <a:rPr lang="en-US" sz="2100"/>
              <a:t>Local people benefit disportionately</a:t>
            </a:r>
            <a:endParaRPr sz="2100"/>
          </a:p>
          <a:p>
            <a:pPr marL="342900" lvl="1" indent="-341313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700"/>
              <a:buChar char="▶"/>
            </a:pPr>
            <a:r>
              <a:rPr lang="en-US" sz="2100"/>
              <a:t>Fewer environmental regulations in emerging economies</a:t>
            </a:r>
            <a:endParaRPr sz="2100"/>
          </a:p>
          <a:p>
            <a:pPr marL="342900" lvl="1" indent="-341313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700"/>
              <a:buChar char="▶"/>
            </a:pPr>
            <a:r>
              <a:rPr lang="en-US" sz="2100"/>
              <a:t>Ethical inconsistencies</a:t>
            </a:r>
            <a:endParaRPr sz="2100"/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358" name="Google Shape;358;p38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8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359" name="Google Shape;359;p38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616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Disadvantages</a:t>
            </a:r>
            <a:endParaRPr/>
          </a:p>
        </p:txBody>
      </p:sp>
      <p:sp>
        <p:nvSpPr>
          <p:cNvPr id="360" name="Google Shape;360;p38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616" cy="39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361" name="Google Shape;3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3362" y="1314075"/>
            <a:ext cx="2567438" cy="27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9"/>
          <p:cNvSpPr txBox="1">
            <a:spLocks noGrp="1"/>
          </p:cNvSpPr>
          <p:nvPr>
            <p:ph type="body" idx="1"/>
          </p:nvPr>
        </p:nvSpPr>
        <p:spPr>
          <a:xfrm>
            <a:off x="86492" y="1259033"/>
            <a:ext cx="83577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​"/>
            </a:pPr>
            <a:r>
              <a:rPr lang="en-US"/>
              <a:t>    </a:t>
            </a:r>
            <a:r>
              <a:rPr lang="en-US" sz="2100"/>
              <a:t>I think of icebergs and onions:</a:t>
            </a:r>
            <a:r>
              <a:rPr lang="en-US"/>
              <a:t>  </a:t>
            </a:r>
            <a:endParaRPr/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367" name="Google Shape;367;p39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368" name="Google Shape;368;p39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Culture</a:t>
            </a:r>
            <a:endParaRPr/>
          </a:p>
        </p:txBody>
      </p:sp>
      <p:sp>
        <p:nvSpPr>
          <p:cNvPr id="369" name="Google Shape;369;p39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370" name="Google Shape;3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850" y="1761513"/>
            <a:ext cx="3513651" cy="263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500" y="1761525"/>
            <a:ext cx="3513651" cy="263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0"/>
          <p:cNvSpPr txBox="1">
            <a:spLocks noGrp="1"/>
          </p:cNvSpPr>
          <p:nvPr>
            <p:ph type="body" idx="1"/>
          </p:nvPr>
        </p:nvSpPr>
        <p:spPr>
          <a:xfrm>
            <a:off x="393192" y="1337683"/>
            <a:ext cx="83577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​"/>
            </a:pPr>
            <a:r>
              <a:rPr lang="en-US" sz="2100"/>
              <a:t>Cultural layers for global projects</a:t>
            </a:r>
            <a:endParaRPr sz="2100"/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377" name="Google Shape;377;p40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378" name="Google Shape;378;p40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Culture</a:t>
            </a:r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380" name="Google Shape;3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575" y="1748775"/>
            <a:ext cx="7152851" cy="28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386" name="Google Shape;386;p41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Cultural Dimensions - Geert Hofstede </a:t>
            </a:r>
            <a:r>
              <a:rPr lang="en-US" sz="1200">
                <a:latin typeface="Arial"/>
                <a:ea typeface="Arial"/>
                <a:cs typeface="Arial"/>
                <a:sym typeface="Arial"/>
              </a:rPr>
              <a:t>https://www.hofstede-insights.com/country-comparison-tool?countries=china%2Cdenmark%2Cmexico%2Cunited+states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387" name="Google Shape;387;p41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388" name="Google Shape;388;p41"/>
          <p:cNvPicPr preferRelativeResize="0"/>
          <p:nvPr/>
        </p:nvPicPr>
        <p:blipFill rotWithShape="1">
          <a:blip r:embed="rId3">
            <a:alphaModFix/>
          </a:blip>
          <a:srcRect l="20952" t="36176" r="22280" b="6700"/>
          <a:stretch/>
        </p:blipFill>
        <p:spPr>
          <a:xfrm>
            <a:off x="1321975" y="1276775"/>
            <a:ext cx="6298901" cy="34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"/>
          <p:cNvSpPr txBox="1">
            <a:spLocks noGrp="1"/>
          </p:cNvSpPr>
          <p:nvPr>
            <p:ph type="body" idx="1"/>
          </p:nvPr>
        </p:nvSpPr>
        <p:spPr>
          <a:xfrm>
            <a:off x="338142" y="1314083"/>
            <a:ext cx="83577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1" indent="-3349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What issues do you see for a project manager who is managing a team with members from Denmark and Mexico?</a:t>
            </a:r>
            <a:endParaRPr/>
          </a:p>
          <a:p>
            <a:pPr marL="342900" lvl="1" indent="-233362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394" name="Google Shape;394;p42"/>
          <p:cNvSpPr txBox="1">
            <a:spLocks noGrp="1"/>
          </p:cNvSpPr>
          <p:nvPr>
            <p:ph type="ftr" idx="11"/>
          </p:nvPr>
        </p:nvSpPr>
        <p:spPr>
          <a:xfrm>
            <a:off x="1399032" y="4736007"/>
            <a:ext cx="580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Missouri University of Science and Technology</a:t>
            </a:r>
            <a:endParaRPr/>
          </a:p>
        </p:txBody>
      </p:sp>
      <p:sp>
        <p:nvSpPr>
          <p:cNvPr id="395" name="Google Shape;395;p42"/>
          <p:cNvSpPr txBox="1">
            <a:spLocks noGrp="1"/>
          </p:cNvSpPr>
          <p:nvPr>
            <p:ph type="subTitle" idx="2"/>
          </p:nvPr>
        </p:nvSpPr>
        <p:spPr>
          <a:xfrm>
            <a:off x="393192" y="740664"/>
            <a:ext cx="8357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Question</a:t>
            </a:r>
            <a:endParaRPr/>
          </a:p>
        </p:txBody>
      </p:sp>
      <p:sp>
        <p:nvSpPr>
          <p:cNvPr id="396" name="Google Shape;396;p42"/>
          <p:cNvSpPr txBox="1">
            <a:spLocks noGrp="1"/>
          </p:cNvSpPr>
          <p:nvPr>
            <p:ph type="title"/>
          </p:nvPr>
        </p:nvSpPr>
        <p:spPr>
          <a:xfrm>
            <a:off x="393192" y="274320"/>
            <a:ext cx="8357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anklin Gothic"/>
              <a:buNone/>
            </a:pPr>
            <a:r>
              <a:rPr lang="en-US"/>
              <a:t>Global Project Management</a:t>
            </a:r>
            <a:endParaRPr/>
          </a:p>
        </p:txBody>
      </p:sp>
      <p:pic>
        <p:nvPicPr>
          <p:cNvPr id="397" name="Google Shape;397;p42"/>
          <p:cNvPicPr preferRelativeResize="0"/>
          <p:nvPr/>
        </p:nvPicPr>
        <p:blipFill rotWithShape="1">
          <a:blip r:embed="rId3">
            <a:alphaModFix/>
          </a:blip>
          <a:srcRect l="20952" t="36176" r="22280" b="6700"/>
          <a:stretch/>
        </p:blipFill>
        <p:spPr>
          <a:xfrm>
            <a:off x="2072338" y="2263950"/>
            <a:ext cx="4459277" cy="241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imary Logo">
  <a:themeElements>
    <a:clrScheme name="SandT2018">
      <a:dk1>
        <a:srgbClr val="154734"/>
      </a:dk1>
      <a:lt1>
        <a:srgbClr val="72BF44"/>
      </a:lt1>
      <a:dk2>
        <a:srgbClr val="000000"/>
      </a:dk2>
      <a:lt2>
        <a:srgbClr val="FFFFFF"/>
      </a:lt2>
      <a:accent1>
        <a:srgbClr val="007A33"/>
      </a:accent1>
      <a:accent2>
        <a:srgbClr val="003B49"/>
      </a:accent2>
      <a:accent3>
        <a:srgbClr val="2DCCD3"/>
      </a:accent3>
      <a:accent4>
        <a:srgbClr val="E87722"/>
      </a:accent4>
      <a:accent5>
        <a:srgbClr val="00858A"/>
      </a:accent5>
      <a:accent6>
        <a:srgbClr val="BFD730"/>
      </a:accent6>
      <a:hlink>
        <a:srgbClr val="00858A"/>
      </a:hlink>
      <a:folHlink>
        <a:srgbClr val="6366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mary Logo">
  <a:themeElements>
    <a:clrScheme name="SandT2018">
      <a:dk1>
        <a:srgbClr val="154734"/>
      </a:dk1>
      <a:lt1>
        <a:srgbClr val="72BF44"/>
      </a:lt1>
      <a:dk2>
        <a:srgbClr val="000000"/>
      </a:dk2>
      <a:lt2>
        <a:srgbClr val="FFFFFF"/>
      </a:lt2>
      <a:accent1>
        <a:srgbClr val="007A33"/>
      </a:accent1>
      <a:accent2>
        <a:srgbClr val="003B49"/>
      </a:accent2>
      <a:accent3>
        <a:srgbClr val="2DCCD3"/>
      </a:accent3>
      <a:accent4>
        <a:srgbClr val="E87722"/>
      </a:accent4>
      <a:accent5>
        <a:srgbClr val="00858A"/>
      </a:accent5>
      <a:accent6>
        <a:srgbClr val="BFD730"/>
      </a:accent6>
      <a:hlink>
        <a:srgbClr val="00858A"/>
      </a:hlink>
      <a:folHlink>
        <a:srgbClr val="6366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</Words>
  <Application>Microsoft Office PowerPoint</Application>
  <PresentationFormat>On-screen Show (16:9)</PresentationFormat>
  <Paragraphs>87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Franklin Gothic</vt:lpstr>
      <vt:lpstr>NTR</vt:lpstr>
      <vt:lpstr>Libre Franklin Medium</vt:lpstr>
      <vt:lpstr>Calibri</vt:lpstr>
      <vt:lpstr>Roboto</vt:lpstr>
      <vt:lpstr>Arial</vt:lpstr>
      <vt:lpstr>Primary Logo</vt:lpstr>
      <vt:lpstr>Primary Logo</vt:lpstr>
      <vt:lpstr>Project Management: Standard vs Global</vt:lpstr>
      <vt:lpstr>Project Management Certificate</vt:lpstr>
      <vt:lpstr>Global Project Management</vt:lpstr>
      <vt:lpstr>Global Project Management</vt:lpstr>
      <vt:lpstr>Global Project Management</vt:lpstr>
      <vt:lpstr>Global Project Management</vt:lpstr>
      <vt:lpstr>Global Project Management</vt:lpstr>
      <vt:lpstr>Global Project Management</vt:lpstr>
      <vt:lpstr>Global Project Management</vt:lpstr>
      <vt:lpstr>Global Project Management</vt:lpstr>
      <vt:lpstr>Global Project Management</vt:lpstr>
      <vt:lpstr>Global Project Management</vt:lpstr>
      <vt:lpstr>Global Project Management</vt:lpstr>
      <vt:lpstr>Global Project Management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Management: Standard vs Global</dc:title>
  <dc:creator>Schuman, Joan B.</dc:creator>
  <cp:lastModifiedBy>Schuman, Joan B.</cp:lastModifiedBy>
  <cp:revision>2</cp:revision>
  <dcterms:modified xsi:type="dcterms:W3CDTF">2024-03-19T19:08:36Z</dcterms:modified>
</cp:coreProperties>
</file>